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34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47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721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446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0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07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70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82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12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17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8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1A61-2C71-4DA8-ABD3-E7463EBB94B2}" type="datetimeFigureOut">
              <a:rPr lang="da-DK" smtClean="0"/>
              <a:t>20-11-2018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1F17-6F16-4FA7-8681-E4FF9B670A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3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Kommunikation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Omkring Varde Kommune </a:t>
            </a:r>
            <a:r>
              <a:rPr lang="da-DK" dirty="0" smtClean="0"/>
              <a:t>vandløb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69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Høringsparter nye vandløbsregulativer</a:t>
            </a:r>
            <a:endParaRPr lang="da-DK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10346"/>
            <a:ext cx="10326258" cy="4762408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2155417" y="6172754"/>
            <a:ext cx="7501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Ingen udsendelse i høring hos lokale lodsejere.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9085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Høringsparter vandløbsprojekter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2453364" y="5400344"/>
            <a:ext cx="8519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Høring hos lokale lodsejere, med individuel interesse i projektet.</a:t>
            </a:r>
            <a:endParaRPr lang="da-DK" sz="2400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036" y="1690687"/>
            <a:ext cx="12031773" cy="325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Kommunikation vandløb vedligeholdelser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968829" y="3208294"/>
            <a:ext cx="33232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Driftsafdeling melder </a:t>
            </a:r>
            <a:r>
              <a:rPr lang="da-DK" sz="2400" u="sng" dirty="0" smtClean="0"/>
              <a:t>ikke</a:t>
            </a:r>
            <a:r>
              <a:rPr lang="da-DK" sz="2400" dirty="0" smtClean="0"/>
              <a:t> ud om konkret dag for grødeskæring.</a:t>
            </a:r>
          </a:p>
          <a:p>
            <a:endParaRPr lang="da-DK" sz="2400" dirty="0" smtClean="0"/>
          </a:p>
          <a:p>
            <a:r>
              <a:rPr lang="da-DK" sz="2400" dirty="0" smtClean="0"/>
              <a:t>Undtagelse dog opstrøms dambrug.</a:t>
            </a:r>
            <a:endParaRPr lang="da-DK" sz="2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2845" y="1825625"/>
            <a:ext cx="3509865" cy="956232"/>
          </a:xfrm>
        </p:spPr>
        <p:txBody>
          <a:bodyPr/>
          <a:lstStyle/>
          <a:p>
            <a:r>
              <a:rPr lang="da-DK" dirty="0" smtClean="0"/>
              <a:t>Årlige grødeskæring eller oprensning</a:t>
            </a:r>
            <a:endParaRPr lang="da-DK" dirty="0"/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6355702" y="1825625"/>
            <a:ext cx="3509865" cy="1029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Maskinel oprensning med års mellemrum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>
            <a:off x="6355702" y="3208294"/>
            <a:ext cx="3323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Driftsafdeling tilstræber at melde ud og træffer aftale om adgangsvej og flytning af f.eks. Hegn.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7028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93117"/>
            <a:ext cx="10515600" cy="1325563"/>
          </a:xfrm>
        </p:spPr>
        <p:txBody>
          <a:bodyPr/>
          <a:lstStyle/>
          <a:p>
            <a:r>
              <a:rPr lang="da-DK" dirty="0" smtClean="0"/>
              <a:t>Nyhedsbrevet</a:t>
            </a:r>
            <a:endParaRPr lang="da-DK" dirty="0"/>
          </a:p>
        </p:txBody>
      </p:sp>
      <p:sp>
        <p:nvSpPr>
          <p:cNvPr id="9" name="Tekstfelt 8"/>
          <p:cNvSpPr txBox="1"/>
          <p:nvPr/>
        </p:nvSpPr>
        <p:spPr>
          <a:xfrm>
            <a:off x="968829" y="3208294"/>
            <a:ext cx="33232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Status på opmålingsarbejder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Status på oprensninger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Vandløbsprojekter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Okkeranlæg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Vådområder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Øvrig vandløb info</a:t>
            </a:r>
          </a:p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2845" y="1825625"/>
            <a:ext cx="3509865" cy="956232"/>
          </a:xfrm>
        </p:spPr>
        <p:txBody>
          <a:bodyPr/>
          <a:lstStyle/>
          <a:p>
            <a:r>
              <a:rPr lang="da-DK" dirty="0" smtClean="0"/>
              <a:t>1-2 årlige udgivelser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316" y="0"/>
            <a:ext cx="4972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Kommunikation </vt:lpstr>
      <vt:lpstr>Høringsparter nye vandløbsregulativer</vt:lpstr>
      <vt:lpstr>Høringsparter vandløbsprojekter</vt:lpstr>
      <vt:lpstr>Kommunikation vandløb vedligeholdelser</vt:lpstr>
      <vt:lpstr>Nyhedsbrevet</vt:lpstr>
    </vt:vector>
  </TitlesOfParts>
  <Company>Varde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Flemming Sørensen</dc:creator>
  <cp:lastModifiedBy>Henrik Bak Rasmussen</cp:lastModifiedBy>
  <cp:revision>8</cp:revision>
  <cp:lastPrinted>2018-11-19T14:35:24Z</cp:lastPrinted>
  <dcterms:created xsi:type="dcterms:W3CDTF">2018-11-19T13:32:23Z</dcterms:created>
  <dcterms:modified xsi:type="dcterms:W3CDTF">2018-11-20T08:38:47Z</dcterms:modified>
</cp:coreProperties>
</file>