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7" r:id="rId2"/>
    <p:sldId id="258" r:id="rId3"/>
    <p:sldId id="259" r:id="rId4"/>
    <p:sldId id="260" r:id="rId5"/>
    <p:sldId id="261" r:id="rId6"/>
  </p:sldIdLst>
  <p:sldSz cx="12801600" cy="9601200" type="A3"/>
  <p:notesSz cx="6858000" cy="9144000"/>
  <p:defaultTextStyle>
    <a:defPPr>
      <a:defRPr lang="da-DK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3D356-F943-47E4-945B-4BF5FC478868}" type="datetimeFigureOut">
              <a:rPr lang="da-DK" smtClean="0"/>
              <a:t>05-01-2024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79848-255A-478E-B2C5-1546520655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38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 userDrawn="1"/>
        </p:nvSpPr>
        <p:spPr>
          <a:xfrm>
            <a:off x="85167" y="9170313"/>
            <a:ext cx="6848350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9" dirty="0">
                <a:solidFill>
                  <a:srgbClr val="C00000"/>
                </a:solidFill>
                <a:latin typeface="K2D ExtraBold" panose="00000900000000000000" pitchFamily="2" charset="-34"/>
                <a:cs typeface="K2D ExtraBold" panose="00000900000000000000" pitchFamily="2" charset="-34"/>
              </a:rPr>
              <a:t>Pladsfordelingsplan </a:t>
            </a:r>
            <a:r>
              <a:rPr lang="da-DK" sz="1551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– kopier, flyt</a:t>
            </a:r>
            <a:r>
              <a:rPr lang="da-DK" sz="1551" baseline="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 og træk piktogrammer til de passer</a:t>
            </a:r>
            <a:endParaRPr lang="da-DK" sz="1551" dirty="0">
              <a:solidFill>
                <a:srgbClr val="C00000"/>
              </a:solidFill>
              <a:latin typeface="K2D" panose="00000500000000000000" pitchFamily="2" charset="-34"/>
              <a:cs typeface="K2D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77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80111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80111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80111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1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fld id="{CCD8590A-9586-4226-97FB-B10FC81A7497}" type="datetimeFigureOut">
              <a:rPr lang="da-DK" smtClean="0"/>
              <a:pPr/>
              <a:t>05-01-2024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240531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1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Belægningsplan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041131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9941-2437-4A8A-8AD2-BE84EFAB9A49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kstfelt 6"/>
          <p:cNvSpPr txBox="1"/>
          <p:nvPr userDrawn="1"/>
        </p:nvSpPr>
        <p:spPr>
          <a:xfrm>
            <a:off x="10205240" y="9347264"/>
            <a:ext cx="2654894" cy="231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5" dirty="0">
                <a:solidFill>
                  <a:srgbClr val="C00000"/>
                </a:solidFill>
                <a:latin typeface="K2D ExtraLight" panose="00000300000000000000" pitchFamily="2" charset="-34"/>
                <a:cs typeface="K2D ExtraLight" panose="00000300000000000000" pitchFamily="2" charset="-34"/>
              </a:rPr>
              <a:t>Klippeværktøj udarbejdet af Vejle</a:t>
            </a:r>
            <a:r>
              <a:rPr lang="da-DK" sz="905" baseline="0" dirty="0">
                <a:solidFill>
                  <a:srgbClr val="C00000"/>
                </a:solidFill>
                <a:latin typeface="K2D ExtraLight" panose="00000300000000000000" pitchFamily="2" charset="-34"/>
                <a:cs typeface="K2D ExtraLight" panose="00000300000000000000" pitchFamily="2" charset="-34"/>
              </a:rPr>
              <a:t> Brandvæsen</a:t>
            </a:r>
            <a:endParaRPr lang="da-DK" sz="905" dirty="0">
              <a:solidFill>
                <a:srgbClr val="C00000"/>
              </a:solidFill>
              <a:latin typeface="K2D ExtraLight" panose="00000300000000000000" pitchFamily="2" charset="-34"/>
              <a:cs typeface="K2D ExtraLight" panose="000003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92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181679" rtl="0" eaLnBrk="1" latinLnBrk="0" hangingPunct="1">
        <a:lnSpc>
          <a:spcPct val="90000"/>
        </a:lnSpc>
        <a:spcBef>
          <a:spcPct val="0"/>
        </a:spcBef>
        <a:buNone/>
        <a:defRPr sz="5686" kern="1200">
          <a:solidFill>
            <a:srgbClr val="C00000"/>
          </a:solidFill>
          <a:latin typeface="K2D ExtraBold" panose="00000900000000000000" pitchFamily="2" charset="-34"/>
          <a:ea typeface="+mj-ea"/>
          <a:cs typeface="K2D ExtraBold" panose="00000900000000000000" pitchFamily="2" charset="-34"/>
        </a:defRPr>
      </a:lvl1pPr>
    </p:titleStyle>
    <p:bodyStyle>
      <a:lvl1pPr marL="295420" indent="-295420" algn="l" defTabSz="1181679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sz="3618" kern="1200">
          <a:solidFill>
            <a:srgbClr val="C00000"/>
          </a:solidFill>
          <a:latin typeface="K2D" panose="00000500000000000000" pitchFamily="2" charset="-34"/>
          <a:ea typeface="+mn-ea"/>
          <a:cs typeface="K2D" panose="00000500000000000000" pitchFamily="2" charset="-34"/>
        </a:defRPr>
      </a:lvl1pPr>
      <a:lvl2pPr marL="886259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3102" kern="1200">
          <a:solidFill>
            <a:srgbClr val="C00000"/>
          </a:solidFill>
          <a:latin typeface="K2D" panose="00000500000000000000" pitchFamily="2" charset="-34"/>
          <a:ea typeface="+mn-ea"/>
          <a:cs typeface="K2D" panose="00000500000000000000" pitchFamily="2" charset="-34"/>
        </a:defRPr>
      </a:lvl2pPr>
      <a:lvl3pPr marL="1477099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585" kern="1200">
          <a:solidFill>
            <a:srgbClr val="C00000"/>
          </a:solidFill>
          <a:latin typeface="K2D" panose="00000500000000000000" pitchFamily="2" charset="-34"/>
          <a:ea typeface="+mn-ea"/>
          <a:cs typeface="K2D" panose="00000500000000000000" pitchFamily="2" charset="-34"/>
        </a:defRPr>
      </a:lvl3pPr>
      <a:lvl4pPr marL="2067938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6" kern="1200">
          <a:solidFill>
            <a:srgbClr val="C00000"/>
          </a:solidFill>
          <a:latin typeface="K2D" panose="00000500000000000000" pitchFamily="2" charset="-34"/>
          <a:ea typeface="+mn-ea"/>
          <a:cs typeface="K2D" panose="00000500000000000000" pitchFamily="2" charset="-34"/>
        </a:defRPr>
      </a:lvl4pPr>
      <a:lvl5pPr marL="2658778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6" kern="1200">
          <a:solidFill>
            <a:srgbClr val="C00000"/>
          </a:solidFill>
          <a:latin typeface="K2D" panose="00000500000000000000" pitchFamily="2" charset="-34"/>
          <a:ea typeface="+mn-ea"/>
          <a:cs typeface="K2D" panose="00000500000000000000" pitchFamily="2" charset="-34"/>
        </a:defRPr>
      </a:lvl5pPr>
      <a:lvl6pPr marL="3249618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840457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431297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5022136" indent="-295420" algn="l" defTabSz="1181679" rtl="0" eaLnBrk="1" latinLnBrk="0" hangingPunct="1">
        <a:lnSpc>
          <a:spcPct val="90000"/>
        </a:lnSpc>
        <a:spcBef>
          <a:spcPts val="646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1pPr>
      <a:lvl2pPr marL="590840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181679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3pPr>
      <a:lvl4pPr marL="1772519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4pPr>
      <a:lvl5pPr marL="2363358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5pPr>
      <a:lvl6pPr marL="2954198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6pPr>
      <a:lvl7pPr marL="3545037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7pPr>
      <a:lvl8pPr marL="4135877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8pPr>
      <a:lvl9pPr marL="4726716" algn="l" defTabSz="1181679" rtl="0" eaLnBrk="1" latinLnBrk="0" hangingPunct="1">
        <a:defRPr sz="23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92100" y="3344976"/>
            <a:ext cx="12166600" cy="5884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108"/>
          </a:p>
        </p:txBody>
      </p:sp>
      <p:sp>
        <p:nvSpPr>
          <p:cNvPr id="3" name="Tekstfelt 2"/>
          <p:cNvSpPr txBox="1"/>
          <p:nvPr/>
        </p:nvSpPr>
        <p:spPr>
          <a:xfrm>
            <a:off x="157635" y="198644"/>
            <a:ext cx="2840792" cy="892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Pladsfordelingsplan for</a:t>
            </a:r>
            <a:endParaRPr lang="da-DK" sz="1200" dirty="0">
              <a:solidFill>
                <a:srgbClr val="C00000"/>
              </a:solidFill>
              <a:latin typeface="K2D" panose="00000500000000000000" pitchFamily="2" charset="-34"/>
              <a:cs typeface="K2D" panose="00000500000000000000" pitchFamily="2" charset="-34"/>
            </a:endParaRPr>
          </a:p>
          <a:p>
            <a:r>
              <a:rPr lang="da-DK" sz="120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Adresse:</a:t>
            </a:r>
          </a:p>
          <a:p>
            <a:r>
              <a:rPr lang="da-DK" sz="120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Lokale:</a:t>
            </a:r>
          </a:p>
          <a:p>
            <a:r>
              <a:rPr lang="da-DK" sz="120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Maks antal personer i lokalet:</a:t>
            </a:r>
          </a:p>
        </p:txBody>
      </p:sp>
      <p:sp>
        <p:nvSpPr>
          <p:cNvPr id="5" name="Rektangel 4"/>
          <p:cNvSpPr/>
          <p:nvPr/>
        </p:nvSpPr>
        <p:spPr>
          <a:xfrm>
            <a:off x="6700713" y="98855"/>
            <a:ext cx="1138717" cy="280641"/>
          </a:xfrm>
          <a:prstGeom prst="rect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6" name="Rektangel 5"/>
          <p:cNvSpPr/>
          <p:nvPr/>
        </p:nvSpPr>
        <p:spPr>
          <a:xfrm>
            <a:off x="6691574" y="511062"/>
            <a:ext cx="1138716" cy="267717"/>
          </a:xfrm>
          <a:prstGeom prst="rect">
            <a:avLst/>
          </a:prstGeom>
          <a:solidFill>
            <a:srgbClr val="FFF1B1"/>
          </a:solidFill>
          <a:ln>
            <a:solidFill>
              <a:srgbClr val="FFF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pic>
        <p:nvPicPr>
          <p:cNvPr id="1026" name="Picture 2" descr="https://shop15814.sfstatic.io/upload_dir/shop/132007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069" r="2766" b="6902"/>
          <a:stretch/>
        </p:blipFill>
        <p:spPr bwMode="auto">
          <a:xfrm>
            <a:off x="6982274" y="927403"/>
            <a:ext cx="691737" cy="3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10102078" y="101725"/>
            <a:ext cx="150397" cy="15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9" name="Ellipse 8"/>
          <p:cNvSpPr/>
          <p:nvPr/>
        </p:nvSpPr>
        <p:spPr>
          <a:xfrm>
            <a:off x="10053983" y="719625"/>
            <a:ext cx="204111" cy="193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cxnSp>
        <p:nvCxnSpPr>
          <p:cNvPr id="11" name="Lige forbindelse 10"/>
          <p:cNvCxnSpPr/>
          <p:nvPr/>
        </p:nvCxnSpPr>
        <p:spPr>
          <a:xfrm flipV="1">
            <a:off x="10021980" y="1086134"/>
            <a:ext cx="268116" cy="16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/>
          <p:cNvSpPr txBox="1"/>
          <p:nvPr/>
        </p:nvSpPr>
        <p:spPr>
          <a:xfrm>
            <a:off x="7803195" y="84384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Flugtvejspassage 1,3 m bred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7834894" y="511062"/>
            <a:ext cx="12266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Funktionsområde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7771998" y="960307"/>
            <a:ext cx="18085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Flugtvejsarmatur (udgang)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10344366" y="56231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Røgalarm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10319830" y="337824"/>
            <a:ext cx="1443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Internt varslingstryk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10319830" y="638716"/>
            <a:ext cx="24817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Ophængningssted for belægningsplan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10319831" y="939792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Vægge</a:t>
            </a:r>
          </a:p>
        </p:txBody>
      </p:sp>
      <p:grpSp>
        <p:nvGrpSpPr>
          <p:cNvPr id="25" name="Gruppe 24"/>
          <p:cNvGrpSpPr/>
          <p:nvPr/>
        </p:nvGrpSpPr>
        <p:grpSpPr>
          <a:xfrm>
            <a:off x="7279259" y="1719099"/>
            <a:ext cx="552829" cy="537744"/>
            <a:chOff x="836743" y="3392308"/>
            <a:chExt cx="571823" cy="517723"/>
          </a:xfrm>
        </p:grpSpPr>
        <p:cxnSp>
          <p:nvCxnSpPr>
            <p:cNvPr id="26" name="Lige forbindelse 25"/>
            <p:cNvCxnSpPr/>
            <p:nvPr/>
          </p:nvCxnSpPr>
          <p:spPr>
            <a:xfrm flipH="1">
              <a:off x="982047" y="3541089"/>
              <a:ext cx="1332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ge forbindelse 26"/>
            <p:cNvCxnSpPr/>
            <p:nvPr/>
          </p:nvCxnSpPr>
          <p:spPr>
            <a:xfrm>
              <a:off x="1252165" y="3541338"/>
              <a:ext cx="4762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ge forbindelse 27"/>
            <p:cNvCxnSpPr/>
            <p:nvPr/>
          </p:nvCxnSpPr>
          <p:spPr>
            <a:xfrm>
              <a:off x="1271889" y="3733800"/>
              <a:ext cx="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ge forbindelse 28"/>
            <p:cNvCxnSpPr/>
            <p:nvPr/>
          </p:nvCxnSpPr>
          <p:spPr>
            <a:xfrm>
              <a:off x="977830" y="3733800"/>
              <a:ext cx="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ge forbindelse 29"/>
            <p:cNvCxnSpPr/>
            <p:nvPr/>
          </p:nvCxnSpPr>
          <p:spPr>
            <a:xfrm flipH="1">
              <a:off x="1252689" y="3733800"/>
              <a:ext cx="3810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ge forbindelse 30"/>
            <p:cNvCxnSpPr/>
            <p:nvPr/>
          </p:nvCxnSpPr>
          <p:spPr>
            <a:xfrm flipH="1">
              <a:off x="980493" y="3819525"/>
              <a:ext cx="2914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Bue 31"/>
            <p:cNvSpPr/>
            <p:nvPr/>
          </p:nvSpPr>
          <p:spPr>
            <a:xfrm rot="5400000">
              <a:off x="836493" y="3392558"/>
              <a:ext cx="288000" cy="287499"/>
            </a:xfrm>
            <a:prstGeom prst="arc">
              <a:avLst>
                <a:gd name="adj1" fmla="val 16274093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sz="2400"/>
            </a:p>
          </p:txBody>
        </p:sp>
        <p:sp>
          <p:nvSpPr>
            <p:cNvPr id="33" name="Bue 32"/>
            <p:cNvSpPr/>
            <p:nvPr/>
          </p:nvSpPr>
          <p:spPr>
            <a:xfrm rot="10800000">
              <a:off x="1120566" y="3397590"/>
              <a:ext cx="288000" cy="287499"/>
            </a:xfrm>
            <a:prstGeom prst="arc">
              <a:avLst>
                <a:gd name="adj1" fmla="val 16396554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sz="2400"/>
            </a:p>
          </p:txBody>
        </p:sp>
        <p:cxnSp>
          <p:nvCxnSpPr>
            <p:cNvPr id="34" name="Lige forbindelse 33"/>
            <p:cNvCxnSpPr/>
            <p:nvPr/>
          </p:nvCxnSpPr>
          <p:spPr>
            <a:xfrm flipH="1">
              <a:off x="960112" y="3738581"/>
              <a:ext cx="3810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kstfelt 34"/>
            <p:cNvSpPr txBox="1"/>
            <p:nvPr/>
          </p:nvSpPr>
          <p:spPr>
            <a:xfrm>
              <a:off x="952983" y="3638553"/>
              <a:ext cx="335162" cy="17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900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1,2 m</a:t>
              </a:r>
            </a:p>
          </p:txBody>
        </p:sp>
      </p:grpSp>
      <p:sp>
        <p:nvSpPr>
          <p:cNvPr id="36" name="Tekstfelt 35"/>
          <p:cNvSpPr txBox="1"/>
          <p:nvPr/>
        </p:nvSpPr>
        <p:spPr>
          <a:xfrm>
            <a:off x="7755248" y="1864830"/>
            <a:ext cx="21259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Dør (ændre teksten ift. bredden)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6591724" y="1410364"/>
            <a:ext cx="1106158" cy="349166"/>
            <a:chOff x="1183481" y="1869084"/>
            <a:chExt cx="7734300" cy="376782"/>
          </a:xfrm>
        </p:grpSpPr>
        <p:cxnSp>
          <p:nvCxnSpPr>
            <p:cNvPr id="38" name="Lige forbindelse 37"/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ge forbindelse 38"/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ge forbindelse 39"/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ge forbindelse 40"/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ge forbindelse 41"/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felt 42"/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25 m</a:t>
              </a:r>
            </a:p>
          </p:txBody>
        </p:sp>
      </p:grpSp>
      <p:sp>
        <p:nvSpPr>
          <p:cNvPr id="44" name="Tekstfelt 43"/>
          <p:cNvSpPr txBox="1"/>
          <p:nvPr/>
        </p:nvSpPr>
        <p:spPr>
          <a:xfrm>
            <a:off x="7771998" y="1407603"/>
            <a:ext cx="20377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Lokalelængde (ændre teksten)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542F9EB9-BFBA-CBD2-E65C-C8B83ACFA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15886" y="-448135"/>
            <a:ext cx="193031" cy="1419581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26C3B348-744F-D19B-40B5-3D2C076E83FD}"/>
              </a:ext>
            </a:extLst>
          </p:cNvPr>
          <p:cNvSpPr txBox="1"/>
          <p:nvPr/>
        </p:nvSpPr>
        <p:spPr>
          <a:xfrm>
            <a:off x="5478827" y="148061"/>
            <a:ext cx="1136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12 stole i række</a:t>
            </a: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5C216871-8B10-D435-4B7C-90733A2D23E9}"/>
              </a:ext>
            </a:extLst>
          </p:cNvPr>
          <p:cNvGrpSpPr/>
          <p:nvPr/>
        </p:nvGrpSpPr>
        <p:grpSpPr>
          <a:xfrm>
            <a:off x="4102611" y="580473"/>
            <a:ext cx="1419581" cy="570351"/>
            <a:chOff x="4738455" y="4057547"/>
            <a:chExt cx="1662346" cy="743054"/>
          </a:xfrm>
        </p:grpSpPr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47665D1F-0954-3A7B-E0C5-DE0A560C8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47" name="Tekstfelt 46">
              <a:extLst>
                <a:ext uri="{FF2B5EF4-FFF2-40B4-BE49-F238E27FC236}">
                  <a16:creationId xmlns:a16="http://schemas.microsoft.com/office/drawing/2014/main" id="{1ADF68D3-C631-DCFA-38B7-2CCAC8122490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sp>
        <p:nvSpPr>
          <p:cNvPr id="50" name="Tekstfelt 49">
            <a:extLst>
              <a:ext uri="{FF2B5EF4-FFF2-40B4-BE49-F238E27FC236}">
                <a16:creationId xmlns:a16="http://schemas.microsoft.com/office/drawing/2014/main" id="{D0763BE3-4A99-59F1-11B3-C87FA827BEA8}"/>
              </a:ext>
            </a:extLst>
          </p:cNvPr>
          <p:cNvSpPr txBox="1"/>
          <p:nvPr/>
        </p:nvSpPr>
        <p:spPr>
          <a:xfrm>
            <a:off x="5465201" y="641733"/>
            <a:ext cx="1253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Bord med 12 stole</a:t>
            </a:r>
          </a:p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på hver side</a:t>
            </a:r>
          </a:p>
        </p:txBody>
      </p:sp>
      <p:pic>
        <p:nvPicPr>
          <p:cNvPr id="59" name="Billede 58">
            <a:extLst>
              <a:ext uri="{FF2B5EF4-FFF2-40B4-BE49-F238E27FC236}">
                <a16:creationId xmlns:a16="http://schemas.microsoft.com/office/drawing/2014/main" id="{F7FDB740-DDB8-6EEB-E195-1E62CAA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7" b="95749" l="6452" r="93928">
                        <a14:foregroundMark x1="22201" y1="8502" x2="22201" y2="8502"/>
                        <a14:foregroundMark x1="29981" y1="2227" x2="29981" y2="2227"/>
                        <a14:foregroundMark x1="6831" y1="69028" x2="6831" y2="69028"/>
                        <a14:foregroundMark x1="87476" y1="84413" x2="87476" y2="84413"/>
                        <a14:foregroundMark x1="73624" y1="95749" x2="73624" y2="95749"/>
                        <a14:foregroundMark x1="93928" y1="24494" x2="93928" y2="244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418" y="1349251"/>
            <a:ext cx="561022" cy="525892"/>
          </a:xfrm>
          <a:prstGeom prst="rect">
            <a:avLst/>
          </a:prstGeom>
        </p:spPr>
      </p:pic>
      <p:sp>
        <p:nvSpPr>
          <p:cNvPr id="60" name="Tekstfelt 59">
            <a:extLst>
              <a:ext uri="{FF2B5EF4-FFF2-40B4-BE49-F238E27FC236}">
                <a16:creationId xmlns:a16="http://schemas.microsoft.com/office/drawing/2014/main" id="{ED48CEDA-72DE-13E0-A45E-8910200F40B1}"/>
              </a:ext>
            </a:extLst>
          </p:cNvPr>
          <p:cNvSpPr txBox="1"/>
          <p:nvPr/>
        </p:nvSpPr>
        <p:spPr>
          <a:xfrm>
            <a:off x="5486654" y="1434484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Runde borde</a:t>
            </a:r>
          </a:p>
        </p:txBody>
      </p:sp>
      <p:pic>
        <p:nvPicPr>
          <p:cNvPr id="1027" name="Billede 1026">
            <a:extLst>
              <a:ext uri="{FF2B5EF4-FFF2-40B4-BE49-F238E27FC236}">
                <a16:creationId xmlns:a16="http://schemas.microsoft.com/office/drawing/2014/main" id="{A2C6E6EE-33C1-98ED-C099-0556431AD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77" b="92971" l="800" r="90880">
                        <a14:foregroundMark x1="5920" y1="25399" x2="5920" y2="25399"/>
                        <a14:foregroundMark x1="800" y1="35942" x2="800" y2="35942"/>
                        <a14:foregroundMark x1="33600" y1="2396" x2="33600" y2="2396"/>
                        <a14:foregroundMark x1="90880" y1="59265" x2="90880" y2="59265"/>
                        <a14:foregroundMark x1="39840" y1="92971" x2="39840" y2="92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71310" y="1267438"/>
            <a:ext cx="688417" cy="689518"/>
          </a:xfrm>
          <a:prstGeom prst="rect">
            <a:avLst/>
          </a:prstGeom>
        </p:spPr>
      </p:pic>
      <p:pic>
        <p:nvPicPr>
          <p:cNvPr id="1029" name="Billede 1028">
            <a:extLst>
              <a:ext uri="{FF2B5EF4-FFF2-40B4-BE49-F238E27FC236}">
                <a16:creationId xmlns:a16="http://schemas.microsoft.com/office/drawing/2014/main" id="{FF276F83-3AF9-D89B-FC27-FC520F1CC4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430" b="95570" l="3497" r="97203">
                        <a14:foregroundMark x1="15385" y1="39241" x2="15385" y2="39241"/>
                        <a14:foregroundMark x1="14685" y1="91139" x2="14685" y2="91139"/>
                        <a14:foregroundMark x1="3497" y1="83544" x2="3497" y2="83544"/>
                        <a14:foregroundMark x1="16783" y1="95570" x2="16783" y2="95570"/>
                        <a14:foregroundMark x1="15385" y1="6962" x2="15385" y2="6962"/>
                        <a14:foregroundMark x1="53147" y1="6329" x2="53147" y2="6329"/>
                        <a14:foregroundMark x1="94406" y1="31646" x2="94406" y2="31646"/>
                        <a14:foregroundMark x1="97902" y1="38608" x2="97902" y2="38608"/>
                        <a14:foregroundMark x1="16084" y1="4430" x2="16084" y2="4430"/>
                        <a14:foregroundMark x1="55245" y1="3797" x2="55245" y2="37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8738" y="1618908"/>
            <a:ext cx="287432" cy="317582"/>
          </a:xfrm>
          <a:prstGeom prst="rect">
            <a:avLst/>
          </a:prstGeom>
        </p:spPr>
      </p:pic>
      <p:pic>
        <p:nvPicPr>
          <p:cNvPr id="1031" name="Billede 1030">
            <a:extLst>
              <a:ext uri="{FF2B5EF4-FFF2-40B4-BE49-F238E27FC236}">
                <a16:creationId xmlns:a16="http://schemas.microsoft.com/office/drawing/2014/main" id="{6516174F-CE87-7397-4BD7-5EB79739E7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03" b="96226" l="2804" r="91589">
                        <a14:foregroundMark x1="51402" y1="21384" x2="51402" y2="21384"/>
                        <a14:foregroundMark x1="24299" y1="6289" x2="68224" y2="8176"/>
                        <a14:foregroundMark x1="10280" y1="27673" x2="10280" y2="91824"/>
                        <a14:foregroundMark x1="48598" y1="26415" x2="50467" y2="64151"/>
                        <a14:foregroundMark x1="5607" y1="30818" x2="3738" y2="66667"/>
                        <a14:foregroundMark x1="90654" y1="27673" x2="92523" y2="96226"/>
                        <a14:foregroundMark x1="36449" y1="94969" x2="66355" y2="96226"/>
                        <a14:backgroundMark x1="28972" y1="64151" x2="33645" y2="77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4457" y="1929973"/>
            <a:ext cx="175531" cy="260837"/>
          </a:xfrm>
          <a:prstGeom prst="rect">
            <a:avLst/>
          </a:prstGeom>
        </p:spPr>
      </p:pic>
      <p:pic>
        <p:nvPicPr>
          <p:cNvPr id="1033" name="Billede 1032">
            <a:extLst>
              <a:ext uri="{FF2B5EF4-FFF2-40B4-BE49-F238E27FC236}">
                <a16:creationId xmlns:a16="http://schemas.microsoft.com/office/drawing/2014/main" id="{4F019A2C-7ED4-AF02-D20A-903FCE4887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75" b="92500" l="7143" r="89286">
                        <a14:foregroundMark x1="7143" y1="13750" x2="34524" y2="3125"/>
                        <a14:foregroundMark x1="42857" y1="1875" x2="79762" y2="3750"/>
                        <a14:foregroundMark x1="79762" y1="6875" x2="78571" y2="11250"/>
                        <a14:foregroundMark x1="65476" y1="11250" x2="73810" y2="11875"/>
                        <a14:foregroundMark x1="65476" y1="13750" x2="65476" y2="21875"/>
                        <a14:foregroundMark x1="44048" y1="15000" x2="44048" y2="22500"/>
                        <a14:foregroundMark x1="30952" y1="13750" x2="45238" y2="14375"/>
                        <a14:foregroundMark x1="40476" y1="24375" x2="21429" y2="37500"/>
                        <a14:foregroundMark x1="7143" y1="16250" x2="8333" y2="21875"/>
                        <a14:foregroundMark x1="67857" y1="24375" x2="85714" y2="35625"/>
                        <a14:foregroundMark x1="87963" y1="53750" x2="88095" y2="55625"/>
                        <a14:foregroundMark x1="86905" y1="38750" x2="87742" y2="50625"/>
                        <a14:foregroundMark x1="87853" y1="66124" x2="86905" y2="92500"/>
                        <a14:foregroundMark x1="23316" y1="65182" x2="22619" y2="91875"/>
                        <a14:foregroundMark x1="23631" y1="53125" x2="23461" y2="59626"/>
                        <a14:foregroundMark x1="23810" y1="46250" x2="23680" y2="51250"/>
                        <a14:backgroundMark x1="39286" y1="56875" x2="52381" y2="76875"/>
                        <a14:backgroundMark x1="75000" y1="54375" x2="58333" y2="76250"/>
                        <a14:backgroundMark x1="34524" y1="51250" x2="34524" y2="53125"/>
                        <a14:backgroundMark x1="73810" y1="50625" x2="73810" y2="53750"/>
                        <a14:backgroundMark x1="79762" y1="51250" x2="79762" y2="5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2078" y="1191820"/>
            <a:ext cx="175531" cy="334345"/>
          </a:xfrm>
          <a:prstGeom prst="rect">
            <a:avLst/>
          </a:prstGeom>
        </p:spPr>
      </p:pic>
      <p:sp>
        <p:nvSpPr>
          <p:cNvPr id="1034" name="Tekstfelt 1033">
            <a:extLst>
              <a:ext uri="{FF2B5EF4-FFF2-40B4-BE49-F238E27FC236}">
                <a16:creationId xmlns:a16="http://schemas.microsoft.com/office/drawing/2014/main" id="{CB6555D1-50D7-A8C7-A849-E9A1FA536632}"/>
              </a:ext>
            </a:extLst>
          </p:cNvPr>
          <p:cNvSpPr txBox="1"/>
          <p:nvPr/>
        </p:nvSpPr>
        <p:spPr>
          <a:xfrm>
            <a:off x="10314492" y="1205245"/>
            <a:ext cx="11031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Håndildslukker</a:t>
            </a:r>
          </a:p>
        </p:txBody>
      </p:sp>
      <p:sp>
        <p:nvSpPr>
          <p:cNvPr id="1035" name="Tekstfelt 1034">
            <a:extLst>
              <a:ext uri="{FF2B5EF4-FFF2-40B4-BE49-F238E27FC236}">
                <a16:creationId xmlns:a16="http://schemas.microsoft.com/office/drawing/2014/main" id="{947DDC92-6718-B156-4C8D-BEC1FEA31027}"/>
              </a:ext>
            </a:extLst>
          </p:cNvPr>
          <p:cNvSpPr txBox="1"/>
          <p:nvPr/>
        </p:nvSpPr>
        <p:spPr>
          <a:xfrm>
            <a:off x="10344366" y="1608978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Slangevinde</a:t>
            </a:r>
          </a:p>
        </p:txBody>
      </p:sp>
      <p:sp>
        <p:nvSpPr>
          <p:cNvPr id="1036" name="Tekstfelt 1035">
            <a:extLst>
              <a:ext uri="{FF2B5EF4-FFF2-40B4-BE49-F238E27FC236}">
                <a16:creationId xmlns:a16="http://schemas.microsoft.com/office/drawing/2014/main" id="{B4B55C7F-AD72-AE3F-BF25-CD246072BB0A}"/>
              </a:ext>
            </a:extLst>
          </p:cNvPr>
          <p:cNvSpPr txBox="1"/>
          <p:nvPr/>
        </p:nvSpPr>
        <p:spPr>
          <a:xfrm>
            <a:off x="10290096" y="1936894"/>
            <a:ext cx="13372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>
                <a:latin typeface="K2D Light" panose="00000400000000000000" pitchFamily="2" charset="-34"/>
                <a:cs typeface="K2D Light" panose="00000400000000000000" pitchFamily="2" charset="-34"/>
              </a:rPr>
              <a:t>Håndsprøjtebatteri</a:t>
            </a:r>
          </a:p>
        </p:txBody>
      </p:sp>
      <p:pic>
        <p:nvPicPr>
          <p:cNvPr id="1038" name="Billede 1037">
            <a:extLst>
              <a:ext uri="{FF2B5EF4-FFF2-40B4-BE49-F238E27FC236}">
                <a16:creationId xmlns:a16="http://schemas.microsoft.com/office/drawing/2014/main" id="{B100CB32-6BBC-39F7-8576-02C74FD50D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58907" y="371501"/>
            <a:ext cx="249429" cy="243270"/>
          </a:xfrm>
          <a:prstGeom prst="rect">
            <a:avLst/>
          </a:prstGeom>
        </p:spPr>
      </p:pic>
      <p:sp>
        <p:nvSpPr>
          <p:cNvPr id="1039" name="Tekstfelt 1038">
            <a:extLst>
              <a:ext uri="{FF2B5EF4-FFF2-40B4-BE49-F238E27FC236}">
                <a16:creationId xmlns:a16="http://schemas.microsoft.com/office/drawing/2014/main" id="{9D2C256C-4D82-E05D-C22D-4D745C0C5444}"/>
              </a:ext>
            </a:extLst>
          </p:cNvPr>
          <p:cNvSpPr txBox="1"/>
          <p:nvPr/>
        </p:nvSpPr>
        <p:spPr>
          <a:xfrm>
            <a:off x="157635" y="1161702"/>
            <a:ext cx="283375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Godkendt af:</a:t>
            </a:r>
          </a:p>
          <a:p>
            <a:r>
              <a:rPr lang="da-DK" sz="120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Dato:</a:t>
            </a:r>
          </a:p>
          <a:p>
            <a:r>
              <a:rPr lang="da-DK" sz="1200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Stempel/underskrift:</a:t>
            </a:r>
          </a:p>
        </p:txBody>
      </p: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26644A57-E006-A8D3-C7A1-E940DFD794FC}"/>
              </a:ext>
            </a:extLst>
          </p:cNvPr>
          <p:cNvGrpSpPr/>
          <p:nvPr/>
        </p:nvGrpSpPr>
        <p:grpSpPr>
          <a:xfrm rot="10800000">
            <a:off x="6797208" y="1853069"/>
            <a:ext cx="552829" cy="537744"/>
            <a:chOff x="836743" y="3392308"/>
            <a:chExt cx="571823" cy="517723"/>
          </a:xfrm>
        </p:grpSpPr>
        <p:cxnSp>
          <p:nvCxnSpPr>
            <p:cNvPr id="57" name="Lige forbindelse 56">
              <a:extLst>
                <a:ext uri="{FF2B5EF4-FFF2-40B4-BE49-F238E27FC236}">
                  <a16:creationId xmlns:a16="http://schemas.microsoft.com/office/drawing/2014/main" id="{E6F86ACE-752D-DC50-C881-838B959410C7}"/>
                </a:ext>
              </a:extLst>
            </p:cNvPr>
            <p:cNvCxnSpPr/>
            <p:nvPr/>
          </p:nvCxnSpPr>
          <p:spPr>
            <a:xfrm flipH="1">
              <a:off x="982047" y="3541089"/>
              <a:ext cx="1332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1FB76715-71AE-BA46-C94F-4CD83147AEB2}"/>
                </a:ext>
              </a:extLst>
            </p:cNvPr>
            <p:cNvCxnSpPr/>
            <p:nvPr/>
          </p:nvCxnSpPr>
          <p:spPr>
            <a:xfrm>
              <a:off x="1252165" y="3541338"/>
              <a:ext cx="4762" cy="144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ge forbindelse 60">
              <a:extLst>
                <a:ext uri="{FF2B5EF4-FFF2-40B4-BE49-F238E27FC236}">
                  <a16:creationId xmlns:a16="http://schemas.microsoft.com/office/drawing/2014/main" id="{91DEABF4-8904-1E8C-89D8-E115F8BD6DCE}"/>
                </a:ext>
              </a:extLst>
            </p:cNvPr>
            <p:cNvCxnSpPr/>
            <p:nvPr/>
          </p:nvCxnSpPr>
          <p:spPr>
            <a:xfrm>
              <a:off x="1271889" y="3733800"/>
              <a:ext cx="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Lige forbindelse 61">
              <a:extLst>
                <a:ext uri="{FF2B5EF4-FFF2-40B4-BE49-F238E27FC236}">
                  <a16:creationId xmlns:a16="http://schemas.microsoft.com/office/drawing/2014/main" id="{A5CF96F3-B1C3-2372-6968-E8FDB5D433E3}"/>
                </a:ext>
              </a:extLst>
            </p:cNvPr>
            <p:cNvCxnSpPr/>
            <p:nvPr/>
          </p:nvCxnSpPr>
          <p:spPr>
            <a:xfrm>
              <a:off x="977830" y="3733800"/>
              <a:ext cx="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ge forbindelse 62">
              <a:extLst>
                <a:ext uri="{FF2B5EF4-FFF2-40B4-BE49-F238E27FC236}">
                  <a16:creationId xmlns:a16="http://schemas.microsoft.com/office/drawing/2014/main" id="{87F7F9EF-02CC-CDA4-EC01-D8D3788277DD}"/>
                </a:ext>
              </a:extLst>
            </p:cNvPr>
            <p:cNvCxnSpPr/>
            <p:nvPr/>
          </p:nvCxnSpPr>
          <p:spPr>
            <a:xfrm flipH="1">
              <a:off x="1252689" y="3733800"/>
              <a:ext cx="3810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ge forbindelse 1023">
              <a:extLst>
                <a:ext uri="{FF2B5EF4-FFF2-40B4-BE49-F238E27FC236}">
                  <a16:creationId xmlns:a16="http://schemas.microsoft.com/office/drawing/2014/main" id="{94FE3ADF-E0FE-0408-AD70-A96B82099488}"/>
                </a:ext>
              </a:extLst>
            </p:cNvPr>
            <p:cNvCxnSpPr/>
            <p:nvPr/>
          </p:nvCxnSpPr>
          <p:spPr>
            <a:xfrm flipH="1">
              <a:off x="980493" y="3819525"/>
              <a:ext cx="2914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Bue 1024">
              <a:extLst>
                <a:ext uri="{FF2B5EF4-FFF2-40B4-BE49-F238E27FC236}">
                  <a16:creationId xmlns:a16="http://schemas.microsoft.com/office/drawing/2014/main" id="{E0BF4508-DC69-D4A1-C6E5-F147BE0998F9}"/>
                </a:ext>
              </a:extLst>
            </p:cNvPr>
            <p:cNvSpPr/>
            <p:nvPr/>
          </p:nvSpPr>
          <p:spPr>
            <a:xfrm rot="5400000">
              <a:off x="836493" y="3392558"/>
              <a:ext cx="288000" cy="287499"/>
            </a:xfrm>
            <a:prstGeom prst="arc">
              <a:avLst>
                <a:gd name="adj1" fmla="val 16274093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sz="2400"/>
            </a:p>
          </p:txBody>
        </p:sp>
        <p:sp>
          <p:nvSpPr>
            <p:cNvPr id="1028" name="Bue 1027">
              <a:extLst>
                <a:ext uri="{FF2B5EF4-FFF2-40B4-BE49-F238E27FC236}">
                  <a16:creationId xmlns:a16="http://schemas.microsoft.com/office/drawing/2014/main" id="{D340BFD7-B074-39C8-4870-9DD9A9A4545C}"/>
                </a:ext>
              </a:extLst>
            </p:cNvPr>
            <p:cNvSpPr/>
            <p:nvPr/>
          </p:nvSpPr>
          <p:spPr>
            <a:xfrm rot="10800000">
              <a:off x="1120566" y="3397590"/>
              <a:ext cx="288000" cy="287499"/>
            </a:xfrm>
            <a:prstGeom prst="arc">
              <a:avLst>
                <a:gd name="adj1" fmla="val 16396554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sz="2400"/>
            </a:p>
          </p:txBody>
        </p:sp>
        <p:cxnSp>
          <p:nvCxnSpPr>
            <p:cNvPr id="1030" name="Lige forbindelse 1029">
              <a:extLst>
                <a:ext uri="{FF2B5EF4-FFF2-40B4-BE49-F238E27FC236}">
                  <a16:creationId xmlns:a16="http://schemas.microsoft.com/office/drawing/2014/main" id="{34A7EC47-98B4-6B72-EB53-097491F34E06}"/>
                </a:ext>
              </a:extLst>
            </p:cNvPr>
            <p:cNvCxnSpPr/>
            <p:nvPr/>
          </p:nvCxnSpPr>
          <p:spPr>
            <a:xfrm flipH="1">
              <a:off x="960112" y="3738581"/>
              <a:ext cx="38100" cy="1714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kstfelt 1031">
              <a:extLst>
                <a:ext uri="{FF2B5EF4-FFF2-40B4-BE49-F238E27FC236}">
                  <a16:creationId xmlns:a16="http://schemas.microsoft.com/office/drawing/2014/main" id="{17F13AFD-740B-A3E1-8E7B-69A4B60861AB}"/>
                </a:ext>
              </a:extLst>
            </p:cNvPr>
            <p:cNvSpPr txBox="1"/>
            <p:nvPr/>
          </p:nvSpPr>
          <p:spPr>
            <a:xfrm rot="10800000">
              <a:off x="954220" y="3677207"/>
              <a:ext cx="335162" cy="17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900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1,2 m</a:t>
              </a:r>
            </a:p>
          </p:txBody>
        </p: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2D2C6516-C65C-53A8-6701-33C9C4E4CF12}"/>
              </a:ext>
            </a:extLst>
          </p:cNvPr>
          <p:cNvSpPr/>
          <p:nvPr/>
        </p:nvSpPr>
        <p:spPr>
          <a:xfrm>
            <a:off x="292100" y="7025393"/>
            <a:ext cx="9761883" cy="509223"/>
          </a:xfrm>
          <a:prstGeom prst="rect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DC637F27-F266-6122-8A7B-0ADA22BD1C27}"/>
              </a:ext>
            </a:extLst>
          </p:cNvPr>
          <p:cNvGrpSpPr/>
          <p:nvPr/>
        </p:nvGrpSpPr>
        <p:grpSpPr>
          <a:xfrm rot="5400000">
            <a:off x="4327007" y="4387923"/>
            <a:ext cx="1419581" cy="570351"/>
            <a:chOff x="4738455" y="4057547"/>
            <a:chExt cx="1662346" cy="743054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1043DDBE-59CF-5F03-9B2B-9AEF4CAB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51" name="Tekstfelt 50">
              <a:extLst>
                <a:ext uri="{FF2B5EF4-FFF2-40B4-BE49-F238E27FC236}">
                  <a16:creationId xmlns:a16="http://schemas.microsoft.com/office/drawing/2014/main" id="{AAE5692F-0D13-7270-2C62-490C13A21949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544D4B57-C43F-9A0E-B62D-71184EF74217}"/>
              </a:ext>
            </a:extLst>
          </p:cNvPr>
          <p:cNvGrpSpPr/>
          <p:nvPr/>
        </p:nvGrpSpPr>
        <p:grpSpPr>
          <a:xfrm rot="5400000">
            <a:off x="5198024" y="4383568"/>
            <a:ext cx="1419581" cy="570351"/>
            <a:chOff x="4738455" y="4057547"/>
            <a:chExt cx="1662346" cy="743054"/>
          </a:xfrm>
        </p:grpSpPr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0212541-8DEA-FB0A-2205-66A8EC997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54" name="Tekstfelt 53">
              <a:extLst>
                <a:ext uri="{FF2B5EF4-FFF2-40B4-BE49-F238E27FC236}">
                  <a16:creationId xmlns:a16="http://schemas.microsoft.com/office/drawing/2014/main" id="{7F3D02AA-EF11-4C83-5D48-0DB6A38DB006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41" name="Gruppe 1040">
            <a:extLst>
              <a:ext uri="{FF2B5EF4-FFF2-40B4-BE49-F238E27FC236}">
                <a16:creationId xmlns:a16="http://schemas.microsoft.com/office/drawing/2014/main" id="{DAAD77FA-2FE8-5B8A-77FB-8ED2724DAC73}"/>
              </a:ext>
            </a:extLst>
          </p:cNvPr>
          <p:cNvGrpSpPr/>
          <p:nvPr/>
        </p:nvGrpSpPr>
        <p:grpSpPr>
          <a:xfrm rot="5400000">
            <a:off x="6072678" y="4381805"/>
            <a:ext cx="1419581" cy="570351"/>
            <a:chOff x="4738455" y="4057547"/>
            <a:chExt cx="1662346" cy="743054"/>
          </a:xfrm>
        </p:grpSpPr>
        <p:pic>
          <p:nvPicPr>
            <p:cNvPr id="1042" name="Billede 1041">
              <a:extLst>
                <a:ext uri="{FF2B5EF4-FFF2-40B4-BE49-F238E27FC236}">
                  <a16:creationId xmlns:a16="http://schemas.microsoft.com/office/drawing/2014/main" id="{47C905FB-4E7B-A1D5-669D-B1E1844F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43" name="Tekstfelt 1042">
              <a:extLst>
                <a:ext uri="{FF2B5EF4-FFF2-40B4-BE49-F238E27FC236}">
                  <a16:creationId xmlns:a16="http://schemas.microsoft.com/office/drawing/2014/main" id="{5C60DA4F-D9A1-51E2-9336-D49CB5FD0E3F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sp>
        <p:nvSpPr>
          <p:cNvPr id="1044" name="Rektangel 1043">
            <a:extLst>
              <a:ext uri="{FF2B5EF4-FFF2-40B4-BE49-F238E27FC236}">
                <a16:creationId xmlns:a16="http://schemas.microsoft.com/office/drawing/2014/main" id="{F62F2DCC-D85D-2606-9A9D-2822728DB896}"/>
              </a:ext>
            </a:extLst>
          </p:cNvPr>
          <p:cNvSpPr/>
          <p:nvPr/>
        </p:nvSpPr>
        <p:spPr>
          <a:xfrm rot="5400000">
            <a:off x="7381494" y="6002162"/>
            <a:ext cx="5884723" cy="570351"/>
          </a:xfrm>
          <a:prstGeom prst="rect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grpSp>
        <p:nvGrpSpPr>
          <p:cNvPr id="1045" name="Gruppe 1044">
            <a:extLst>
              <a:ext uri="{FF2B5EF4-FFF2-40B4-BE49-F238E27FC236}">
                <a16:creationId xmlns:a16="http://schemas.microsoft.com/office/drawing/2014/main" id="{C2EA105D-1B48-1360-4A5D-0169131EDDD9}"/>
              </a:ext>
            </a:extLst>
          </p:cNvPr>
          <p:cNvGrpSpPr/>
          <p:nvPr/>
        </p:nvGrpSpPr>
        <p:grpSpPr>
          <a:xfrm rot="5400000">
            <a:off x="6065393" y="5822711"/>
            <a:ext cx="1419581" cy="570351"/>
            <a:chOff x="4738455" y="4057547"/>
            <a:chExt cx="1662346" cy="743054"/>
          </a:xfrm>
        </p:grpSpPr>
        <p:pic>
          <p:nvPicPr>
            <p:cNvPr id="1046" name="Billede 1045">
              <a:extLst>
                <a:ext uri="{FF2B5EF4-FFF2-40B4-BE49-F238E27FC236}">
                  <a16:creationId xmlns:a16="http://schemas.microsoft.com/office/drawing/2014/main" id="{3C99F40C-95CB-BDFA-6BEE-7221C5CE1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47" name="Tekstfelt 1046">
              <a:extLst>
                <a:ext uri="{FF2B5EF4-FFF2-40B4-BE49-F238E27FC236}">
                  <a16:creationId xmlns:a16="http://schemas.microsoft.com/office/drawing/2014/main" id="{4824CE2B-BD18-7E26-446A-0F3E47AEFEC2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48" name="Gruppe 1047">
            <a:extLst>
              <a:ext uri="{FF2B5EF4-FFF2-40B4-BE49-F238E27FC236}">
                <a16:creationId xmlns:a16="http://schemas.microsoft.com/office/drawing/2014/main" id="{D2ECD50A-6955-4FC4-7A1E-3E80B8458BE1}"/>
              </a:ext>
            </a:extLst>
          </p:cNvPr>
          <p:cNvGrpSpPr/>
          <p:nvPr/>
        </p:nvGrpSpPr>
        <p:grpSpPr>
          <a:xfrm rot="5400000">
            <a:off x="5198024" y="5810031"/>
            <a:ext cx="1419581" cy="570351"/>
            <a:chOff x="4738456" y="4057548"/>
            <a:chExt cx="1662346" cy="743054"/>
          </a:xfrm>
        </p:grpSpPr>
        <p:pic>
          <p:nvPicPr>
            <p:cNvPr id="1049" name="Billede 1048">
              <a:extLst>
                <a:ext uri="{FF2B5EF4-FFF2-40B4-BE49-F238E27FC236}">
                  <a16:creationId xmlns:a16="http://schemas.microsoft.com/office/drawing/2014/main" id="{BE978915-83E4-EF29-2E67-3073281E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2" y="3597902"/>
              <a:ext cx="743054" cy="1662346"/>
            </a:xfrm>
            <a:prstGeom prst="rect">
              <a:avLst/>
            </a:prstGeom>
          </p:spPr>
        </p:pic>
        <p:sp>
          <p:nvSpPr>
            <p:cNvPr id="1050" name="Tekstfelt 1049">
              <a:extLst>
                <a:ext uri="{FF2B5EF4-FFF2-40B4-BE49-F238E27FC236}">
                  <a16:creationId xmlns:a16="http://schemas.microsoft.com/office/drawing/2014/main" id="{60BAFCEC-0AE0-B7AA-3DE7-C203C5FECA84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51" name="Gruppe 1050">
            <a:extLst>
              <a:ext uri="{FF2B5EF4-FFF2-40B4-BE49-F238E27FC236}">
                <a16:creationId xmlns:a16="http://schemas.microsoft.com/office/drawing/2014/main" id="{291F9AF1-BC3C-6252-B4B2-6597EE1A2561}"/>
              </a:ext>
            </a:extLst>
          </p:cNvPr>
          <p:cNvGrpSpPr/>
          <p:nvPr/>
        </p:nvGrpSpPr>
        <p:grpSpPr>
          <a:xfrm rot="5400000">
            <a:off x="4327828" y="5825040"/>
            <a:ext cx="1419581" cy="570351"/>
            <a:chOff x="4738455" y="4057547"/>
            <a:chExt cx="1662346" cy="743054"/>
          </a:xfrm>
        </p:grpSpPr>
        <p:pic>
          <p:nvPicPr>
            <p:cNvPr id="1052" name="Billede 1051">
              <a:extLst>
                <a:ext uri="{FF2B5EF4-FFF2-40B4-BE49-F238E27FC236}">
                  <a16:creationId xmlns:a16="http://schemas.microsoft.com/office/drawing/2014/main" id="{C639F5BB-E75A-42BE-D722-8C464AE6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53" name="Tekstfelt 1052">
              <a:extLst>
                <a:ext uri="{FF2B5EF4-FFF2-40B4-BE49-F238E27FC236}">
                  <a16:creationId xmlns:a16="http://schemas.microsoft.com/office/drawing/2014/main" id="{1B788C8C-8B72-3B7B-CD8F-2FC633049FBF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sp>
        <p:nvSpPr>
          <p:cNvPr id="1057" name="Rektangel 1056">
            <a:extLst>
              <a:ext uri="{FF2B5EF4-FFF2-40B4-BE49-F238E27FC236}">
                <a16:creationId xmlns:a16="http://schemas.microsoft.com/office/drawing/2014/main" id="{F56C060D-E198-34D7-3B82-60F36B12EBD7}"/>
              </a:ext>
            </a:extLst>
          </p:cNvPr>
          <p:cNvSpPr/>
          <p:nvPr/>
        </p:nvSpPr>
        <p:spPr>
          <a:xfrm>
            <a:off x="10866086" y="3806555"/>
            <a:ext cx="445626" cy="499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58" name="Tekstfelt 1057">
            <a:extLst>
              <a:ext uri="{FF2B5EF4-FFF2-40B4-BE49-F238E27FC236}">
                <a16:creationId xmlns:a16="http://schemas.microsoft.com/office/drawing/2014/main" id="{BFB4035D-E6E9-390D-9D0B-C7ED32F04A06}"/>
              </a:ext>
            </a:extLst>
          </p:cNvPr>
          <p:cNvSpPr txBox="1"/>
          <p:nvPr/>
        </p:nvSpPr>
        <p:spPr>
          <a:xfrm rot="16200000">
            <a:off x="10724124" y="6218036"/>
            <a:ext cx="694614" cy="462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BAR</a:t>
            </a:r>
          </a:p>
        </p:txBody>
      </p:sp>
      <p:pic>
        <p:nvPicPr>
          <p:cNvPr id="1059" name="Billede 1058">
            <a:extLst>
              <a:ext uri="{FF2B5EF4-FFF2-40B4-BE49-F238E27FC236}">
                <a16:creationId xmlns:a16="http://schemas.microsoft.com/office/drawing/2014/main" id="{4F910DC7-E5C6-30AF-EFEC-A049C2B886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03" b="96226" l="2804" r="91589">
                        <a14:foregroundMark x1="51402" y1="21384" x2="51402" y2="21384"/>
                        <a14:foregroundMark x1="24299" y1="6289" x2="68224" y2="8176"/>
                        <a14:foregroundMark x1="10280" y1="27673" x2="10280" y2="91824"/>
                        <a14:foregroundMark x1="48598" y1="26415" x2="50467" y2="64151"/>
                        <a14:foregroundMark x1="5607" y1="30818" x2="3738" y2="66667"/>
                        <a14:foregroundMark x1="90654" y1="27673" x2="92523" y2="96226"/>
                        <a14:foregroundMark x1="36449" y1="94969" x2="66355" y2="96226"/>
                        <a14:backgroundMark x1="28972" y1="64151" x2="33645" y2="77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08816" y="3402274"/>
            <a:ext cx="175531" cy="260837"/>
          </a:xfrm>
          <a:prstGeom prst="rect">
            <a:avLst/>
          </a:prstGeom>
        </p:spPr>
      </p:pic>
      <p:pic>
        <p:nvPicPr>
          <p:cNvPr id="1060" name="Billede 1059">
            <a:extLst>
              <a:ext uri="{FF2B5EF4-FFF2-40B4-BE49-F238E27FC236}">
                <a16:creationId xmlns:a16="http://schemas.microsoft.com/office/drawing/2014/main" id="{58E87DEF-DC50-7571-5134-943D33EDE9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75" b="92500" l="7143" r="89286">
                        <a14:foregroundMark x1="7143" y1="13750" x2="34524" y2="3125"/>
                        <a14:foregroundMark x1="42857" y1="1875" x2="79762" y2="3750"/>
                        <a14:foregroundMark x1="79762" y1="6875" x2="78571" y2="11250"/>
                        <a14:foregroundMark x1="65476" y1="11250" x2="73810" y2="11875"/>
                        <a14:foregroundMark x1="65476" y1="13750" x2="65476" y2="21875"/>
                        <a14:foregroundMark x1="44048" y1="15000" x2="44048" y2="22500"/>
                        <a14:foregroundMark x1="30952" y1="13750" x2="45238" y2="14375"/>
                        <a14:foregroundMark x1="40476" y1="24375" x2="21429" y2="37500"/>
                        <a14:foregroundMark x1="7143" y1="16250" x2="8333" y2="21875"/>
                        <a14:foregroundMark x1="67857" y1="24375" x2="85714" y2="35625"/>
                        <a14:foregroundMark x1="87963" y1="53750" x2="88095" y2="55625"/>
                        <a14:foregroundMark x1="86905" y1="38750" x2="87742" y2="50625"/>
                        <a14:foregroundMark x1="87853" y1="66124" x2="86905" y2="92500"/>
                        <a14:foregroundMark x1="23316" y1="65182" x2="22619" y2="91875"/>
                        <a14:foregroundMark x1="23631" y1="53125" x2="23461" y2="59626"/>
                        <a14:foregroundMark x1="23810" y1="46250" x2="23680" y2="51250"/>
                        <a14:backgroundMark x1="39286" y1="56875" x2="52381" y2="76875"/>
                        <a14:backgroundMark x1="75000" y1="54375" x2="58333" y2="76250"/>
                        <a14:backgroundMark x1="34524" y1="51250" x2="34524" y2="53125"/>
                        <a14:backgroundMark x1="73810" y1="50625" x2="73810" y2="53750"/>
                        <a14:backgroundMark x1="79762" y1="51250" x2="79762" y2="5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8967" y="3379009"/>
            <a:ext cx="175531" cy="334345"/>
          </a:xfrm>
          <a:prstGeom prst="rect">
            <a:avLst/>
          </a:prstGeom>
        </p:spPr>
      </p:pic>
      <p:sp>
        <p:nvSpPr>
          <p:cNvPr id="1061" name="Ellipse 1060">
            <a:extLst>
              <a:ext uri="{FF2B5EF4-FFF2-40B4-BE49-F238E27FC236}">
                <a16:creationId xmlns:a16="http://schemas.microsoft.com/office/drawing/2014/main" id="{4F581A1F-0A6B-2AD0-4738-BDA4DD0FEF93}"/>
              </a:ext>
            </a:extLst>
          </p:cNvPr>
          <p:cNvSpPr/>
          <p:nvPr/>
        </p:nvSpPr>
        <p:spPr>
          <a:xfrm>
            <a:off x="10652825" y="9042966"/>
            <a:ext cx="204111" cy="193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pic>
        <p:nvPicPr>
          <p:cNvPr id="1054" name="Picture 2" descr="https://shop15814.sfstatic.io/upload_dir/shop/132007_3.jpg">
            <a:extLst>
              <a:ext uri="{FF2B5EF4-FFF2-40B4-BE49-F238E27FC236}">
                <a16:creationId xmlns:a16="http://schemas.microsoft.com/office/drawing/2014/main" id="{1F3C570F-3B87-A8ED-656A-705ED7B64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069" r="2766" b="6902"/>
          <a:stretch/>
        </p:blipFill>
        <p:spPr bwMode="auto">
          <a:xfrm>
            <a:off x="9962467" y="8880706"/>
            <a:ext cx="691737" cy="3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1" name="Gruppe 1080">
            <a:extLst>
              <a:ext uri="{FF2B5EF4-FFF2-40B4-BE49-F238E27FC236}">
                <a16:creationId xmlns:a16="http://schemas.microsoft.com/office/drawing/2014/main" id="{E46BF46C-0061-78E1-EE21-7C06A1442003}"/>
              </a:ext>
            </a:extLst>
          </p:cNvPr>
          <p:cNvGrpSpPr/>
          <p:nvPr/>
        </p:nvGrpSpPr>
        <p:grpSpPr>
          <a:xfrm rot="5400000">
            <a:off x="6978461" y="4379968"/>
            <a:ext cx="1419581" cy="570351"/>
            <a:chOff x="4738455" y="4057547"/>
            <a:chExt cx="1662346" cy="743054"/>
          </a:xfrm>
        </p:grpSpPr>
        <p:pic>
          <p:nvPicPr>
            <p:cNvPr id="1082" name="Billede 1081">
              <a:extLst>
                <a:ext uri="{FF2B5EF4-FFF2-40B4-BE49-F238E27FC236}">
                  <a16:creationId xmlns:a16="http://schemas.microsoft.com/office/drawing/2014/main" id="{8E82F8B7-F8C4-EDC0-8D61-1406968AB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83" name="Tekstfelt 1082">
              <a:extLst>
                <a:ext uri="{FF2B5EF4-FFF2-40B4-BE49-F238E27FC236}">
                  <a16:creationId xmlns:a16="http://schemas.microsoft.com/office/drawing/2014/main" id="{13E869E5-2C30-5046-AD90-32FF83683092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84" name="Gruppe 1083">
            <a:extLst>
              <a:ext uri="{FF2B5EF4-FFF2-40B4-BE49-F238E27FC236}">
                <a16:creationId xmlns:a16="http://schemas.microsoft.com/office/drawing/2014/main" id="{62282011-AA68-A2B1-1DC8-F928F196D2CF}"/>
              </a:ext>
            </a:extLst>
          </p:cNvPr>
          <p:cNvGrpSpPr/>
          <p:nvPr/>
        </p:nvGrpSpPr>
        <p:grpSpPr>
          <a:xfrm rot="5400000">
            <a:off x="7849478" y="4375613"/>
            <a:ext cx="1419581" cy="570351"/>
            <a:chOff x="4738455" y="4057547"/>
            <a:chExt cx="1662346" cy="743054"/>
          </a:xfrm>
        </p:grpSpPr>
        <p:pic>
          <p:nvPicPr>
            <p:cNvPr id="1085" name="Billede 1084">
              <a:extLst>
                <a:ext uri="{FF2B5EF4-FFF2-40B4-BE49-F238E27FC236}">
                  <a16:creationId xmlns:a16="http://schemas.microsoft.com/office/drawing/2014/main" id="{CDEC3C8F-CE8E-AEE9-65F4-9189E3674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86" name="Tekstfelt 1085">
              <a:extLst>
                <a:ext uri="{FF2B5EF4-FFF2-40B4-BE49-F238E27FC236}">
                  <a16:creationId xmlns:a16="http://schemas.microsoft.com/office/drawing/2014/main" id="{DE76C41F-830B-B1DA-97B5-38FC6DE171DD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87" name="Gruppe 1086">
            <a:extLst>
              <a:ext uri="{FF2B5EF4-FFF2-40B4-BE49-F238E27FC236}">
                <a16:creationId xmlns:a16="http://schemas.microsoft.com/office/drawing/2014/main" id="{83D7F05A-C8A2-3603-C267-DDAC89ADAE96}"/>
              </a:ext>
            </a:extLst>
          </p:cNvPr>
          <p:cNvGrpSpPr/>
          <p:nvPr/>
        </p:nvGrpSpPr>
        <p:grpSpPr>
          <a:xfrm rot="5400000">
            <a:off x="8724132" y="4373850"/>
            <a:ext cx="1419581" cy="570351"/>
            <a:chOff x="4738455" y="4057547"/>
            <a:chExt cx="1662346" cy="743054"/>
          </a:xfrm>
        </p:grpSpPr>
        <p:pic>
          <p:nvPicPr>
            <p:cNvPr id="1088" name="Billede 1087">
              <a:extLst>
                <a:ext uri="{FF2B5EF4-FFF2-40B4-BE49-F238E27FC236}">
                  <a16:creationId xmlns:a16="http://schemas.microsoft.com/office/drawing/2014/main" id="{8E7095C4-C2CF-346E-899E-87B03C84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89" name="Tekstfelt 1088">
              <a:extLst>
                <a:ext uri="{FF2B5EF4-FFF2-40B4-BE49-F238E27FC236}">
                  <a16:creationId xmlns:a16="http://schemas.microsoft.com/office/drawing/2014/main" id="{96BC3732-D063-5714-42A0-5C0779CDA0AC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90" name="Gruppe 1089">
            <a:extLst>
              <a:ext uri="{FF2B5EF4-FFF2-40B4-BE49-F238E27FC236}">
                <a16:creationId xmlns:a16="http://schemas.microsoft.com/office/drawing/2014/main" id="{88F19989-49F0-E1CE-E092-AB676034EA08}"/>
              </a:ext>
            </a:extLst>
          </p:cNvPr>
          <p:cNvGrpSpPr/>
          <p:nvPr/>
        </p:nvGrpSpPr>
        <p:grpSpPr>
          <a:xfrm rot="5400000">
            <a:off x="8716847" y="5814756"/>
            <a:ext cx="1419581" cy="570351"/>
            <a:chOff x="4738455" y="4057547"/>
            <a:chExt cx="1662346" cy="743054"/>
          </a:xfrm>
        </p:grpSpPr>
        <p:pic>
          <p:nvPicPr>
            <p:cNvPr id="1091" name="Billede 1090">
              <a:extLst>
                <a:ext uri="{FF2B5EF4-FFF2-40B4-BE49-F238E27FC236}">
                  <a16:creationId xmlns:a16="http://schemas.microsoft.com/office/drawing/2014/main" id="{BEC7A428-4859-922F-1170-55ECF7B41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92" name="Tekstfelt 1091">
              <a:extLst>
                <a:ext uri="{FF2B5EF4-FFF2-40B4-BE49-F238E27FC236}">
                  <a16:creationId xmlns:a16="http://schemas.microsoft.com/office/drawing/2014/main" id="{47A897B2-0227-C700-00C8-3241726DD535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93" name="Gruppe 1092">
            <a:extLst>
              <a:ext uri="{FF2B5EF4-FFF2-40B4-BE49-F238E27FC236}">
                <a16:creationId xmlns:a16="http://schemas.microsoft.com/office/drawing/2014/main" id="{77AD9099-FE77-D03C-DE42-40A27CD2B78F}"/>
              </a:ext>
            </a:extLst>
          </p:cNvPr>
          <p:cNvGrpSpPr/>
          <p:nvPr/>
        </p:nvGrpSpPr>
        <p:grpSpPr>
          <a:xfrm rot="5400000">
            <a:off x="7849478" y="5802076"/>
            <a:ext cx="1419581" cy="570351"/>
            <a:chOff x="4738456" y="4057548"/>
            <a:chExt cx="1662346" cy="743054"/>
          </a:xfrm>
        </p:grpSpPr>
        <p:pic>
          <p:nvPicPr>
            <p:cNvPr id="1094" name="Billede 1093">
              <a:extLst>
                <a:ext uri="{FF2B5EF4-FFF2-40B4-BE49-F238E27FC236}">
                  <a16:creationId xmlns:a16="http://schemas.microsoft.com/office/drawing/2014/main" id="{D83C373B-22DA-9CA0-0A71-4A88EE5E6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2" y="3597902"/>
              <a:ext cx="743054" cy="1662346"/>
            </a:xfrm>
            <a:prstGeom prst="rect">
              <a:avLst/>
            </a:prstGeom>
          </p:spPr>
        </p:pic>
        <p:sp>
          <p:nvSpPr>
            <p:cNvPr id="1095" name="Tekstfelt 1094">
              <a:extLst>
                <a:ext uri="{FF2B5EF4-FFF2-40B4-BE49-F238E27FC236}">
                  <a16:creationId xmlns:a16="http://schemas.microsoft.com/office/drawing/2014/main" id="{E0CC8E74-7D42-59EA-C9B4-5CC23F4CDE46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096" name="Gruppe 1095">
            <a:extLst>
              <a:ext uri="{FF2B5EF4-FFF2-40B4-BE49-F238E27FC236}">
                <a16:creationId xmlns:a16="http://schemas.microsoft.com/office/drawing/2014/main" id="{36B020ED-D859-EA96-2E26-E70049A8BF94}"/>
              </a:ext>
            </a:extLst>
          </p:cNvPr>
          <p:cNvGrpSpPr/>
          <p:nvPr/>
        </p:nvGrpSpPr>
        <p:grpSpPr>
          <a:xfrm rot="5400000">
            <a:off x="6979282" y="5817085"/>
            <a:ext cx="1419581" cy="570351"/>
            <a:chOff x="4738455" y="4057547"/>
            <a:chExt cx="1662346" cy="743054"/>
          </a:xfrm>
        </p:grpSpPr>
        <p:pic>
          <p:nvPicPr>
            <p:cNvPr id="1097" name="Billede 1096">
              <a:extLst>
                <a:ext uri="{FF2B5EF4-FFF2-40B4-BE49-F238E27FC236}">
                  <a16:creationId xmlns:a16="http://schemas.microsoft.com/office/drawing/2014/main" id="{37DFAA7A-E5A4-3D13-0302-513F3604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098" name="Tekstfelt 1097">
              <a:extLst>
                <a:ext uri="{FF2B5EF4-FFF2-40B4-BE49-F238E27FC236}">
                  <a16:creationId xmlns:a16="http://schemas.microsoft.com/office/drawing/2014/main" id="{2A352A08-DFEC-4050-5E9D-FF8F943EBB5E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sp>
        <p:nvSpPr>
          <p:cNvPr id="1099" name="Rektangel 1098">
            <a:extLst>
              <a:ext uri="{FF2B5EF4-FFF2-40B4-BE49-F238E27FC236}">
                <a16:creationId xmlns:a16="http://schemas.microsoft.com/office/drawing/2014/main" id="{E90303D8-21A8-BC1F-A558-AB9FB1EA9DC2}"/>
              </a:ext>
            </a:extLst>
          </p:cNvPr>
          <p:cNvSpPr/>
          <p:nvPr/>
        </p:nvSpPr>
        <p:spPr>
          <a:xfrm>
            <a:off x="312853" y="3359778"/>
            <a:ext cx="9761883" cy="509223"/>
          </a:xfrm>
          <a:prstGeom prst="rect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sp>
        <p:nvSpPr>
          <p:cNvPr id="1100" name="Rektangel 1099">
            <a:extLst>
              <a:ext uri="{FF2B5EF4-FFF2-40B4-BE49-F238E27FC236}">
                <a16:creationId xmlns:a16="http://schemas.microsoft.com/office/drawing/2014/main" id="{C10D0784-10DA-D7B0-B38D-E8F1739A1548}"/>
              </a:ext>
            </a:extLst>
          </p:cNvPr>
          <p:cNvSpPr/>
          <p:nvPr/>
        </p:nvSpPr>
        <p:spPr>
          <a:xfrm rot="5400000">
            <a:off x="-946927" y="5138668"/>
            <a:ext cx="3128854" cy="644600"/>
          </a:xfrm>
          <a:prstGeom prst="rect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/>
          </a:p>
        </p:txBody>
      </p:sp>
      <p:pic>
        <p:nvPicPr>
          <p:cNvPr id="1056" name="Picture 2" descr="https://shop15814.sfstatic.io/upload_dir/shop/132007_3.jpg">
            <a:extLst>
              <a:ext uri="{FF2B5EF4-FFF2-40B4-BE49-F238E27FC236}">
                <a16:creationId xmlns:a16="http://schemas.microsoft.com/office/drawing/2014/main" id="{781AC735-E49E-9A87-617C-E03D7BFA7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069" r="2766" b="6902"/>
          <a:stretch/>
        </p:blipFill>
        <p:spPr bwMode="auto">
          <a:xfrm rot="16200000">
            <a:off x="159291" y="7124575"/>
            <a:ext cx="691737" cy="3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2" descr="https://shop15814.sfstatic.io/upload_dir/shop/132007_3.jpg">
            <a:extLst>
              <a:ext uri="{FF2B5EF4-FFF2-40B4-BE49-F238E27FC236}">
                <a16:creationId xmlns:a16="http://schemas.microsoft.com/office/drawing/2014/main" id="{184A1227-5DB3-7E30-42C5-3522BA6EC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5069" r="2766" b="6902"/>
          <a:stretch/>
        </p:blipFill>
        <p:spPr bwMode="auto">
          <a:xfrm>
            <a:off x="10011612" y="3317437"/>
            <a:ext cx="691737" cy="3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1" name="Gruppe 1100">
            <a:extLst>
              <a:ext uri="{FF2B5EF4-FFF2-40B4-BE49-F238E27FC236}">
                <a16:creationId xmlns:a16="http://schemas.microsoft.com/office/drawing/2014/main" id="{3B2B2109-B818-C2A5-C247-6482792617AA}"/>
              </a:ext>
            </a:extLst>
          </p:cNvPr>
          <p:cNvGrpSpPr/>
          <p:nvPr/>
        </p:nvGrpSpPr>
        <p:grpSpPr>
          <a:xfrm rot="5400000">
            <a:off x="2531320" y="4379508"/>
            <a:ext cx="1419581" cy="570351"/>
            <a:chOff x="4738455" y="4057547"/>
            <a:chExt cx="1662346" cy="743054"/>
          </a:xfrm>
        </p:grpSpPr>
        <p:pic>
          <p:nvPicPr>
            <p:cNvPr id="1102" name="Billede 1101">
              <a:extLst>
                <a:ext uri="{FF2B5EF4-FFF2-40B4-BE49-F238E27FC236}">
                  <a16:creationId xmlns:a16="http://schemas.microsoft.com/office/drawing/2014/main" id="{B90A7BB7-6F78-0C8E-65E5-5E4F236BB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03" name="Tekstfelt 1102">
              <a:extLst>
                <a:ext uri="{FF2B5EF4-FFF2-40B4-BE49-F238E27FC236}">
                  <a16:creationId xmlns:a16="http://schemas.microsoft.com/office/drawing/2014/main" id="{4E349046-3BF5-EC76-7EA6-E8189EA31785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04" name="Gruppe 1103">
            <a:extLst>
              <a:ext uri="{FF2B5EF4-FFF2-40B4-BE49-F238E27FC236}">
                <a16:creationId xmlns:a16="http://schemas.microsoft.com/office/drawing/2014/main" id="{1A924696-F3B3-4368-DA38-3C4506793C94}"/>
              </a:ext>
            </a:extLst>
          </p:cNvPr>
          <p:cNvGrpSpPr/>
          <p:nvPr/>
        </p:nvGrpSpPr>
        <p:grpSpPr>
          <a:xfrm rot="5400000">
            <a:off x="3402337" y="4375153"/>
            <a:ext cx="1419581" cy="570351"/>
            <a:chOff x="4738455" y="4057547"/>
            <a:chExt cx="1662346" cy="743054"/>
          </a:xfrm>
        </p:grpSpPr>
        <p:pic>
          <p:nvPicPr>
            <p:cNvPr id="1105" name="Billede 1104">
              <a:extLst>
                <a:ext uri="{FF2B5EF4-FFF2-40B4-BE49-F238E27FC236}">
                  <a16:creationId xmlns:a16="http://schemas.microsoft.com/office/drawing/2014/main" id="{27CDDB30-A23A-5D18-CD9D-2148341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06" name="Tekstfelt 1105">
              <a:extLst>
                <a:ext uri="{FF2B5EF4-FFF2-40B4-BE49-F238E27FC236}">
                  <a16:creationId xmlns:a16="http://schemas.microsoft.com/office/drawing/2014/main" id="{20A6BB7E-BA97-32E9-4D24-4A30F1FE3045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07" name="Gruppe 1106">
            <a:extLst>
              <a:ext uri="{FF2B5EF4-FFF2-40B4-BE49-F238E27FC236}">
                <a16:creationId xmlns:a16="http://schemas.microsoft.com/office/drawing/2014/main" id="{F7A4EEA5-5E31-42CD-2115-7754C86BECF9}"/>
              </a:ext>
            </a:extLst>
          </p:cNvPr>
          <p:cNvGrpSpPr/>
          <p:nvPr/>
        </p:nvGrpSpPr>
        <p:grpSpPr>
          <a:xfrm rot="5400000">
            <a:off x="3402337" y="5801616"/>
            <a:ext cx="1419581" cy="570351"/>
            <a:chOff x="4738456" y="4057548"/>
            <a:chExt cx="1662346" cy="743054"/>
          </a:xfrm>
        </p:grpSpPr>
        <p:pic>
          <p:nvPicPr>
            <p:cNvPr id="1108" name="Billede 1107">
              <a:extLst>
                <a:ext uri="{FF2B5EF4-FFF2-40B4-BE49-F238E27FC236}">
                  <a16:creationId xmlns:a16="http://schemas.microsoft.com/office/drawing/2014/main" id="{0817162E-8A61-542D-417E-DE04D80D2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2" y="3597902"/>
              <a:ext cx="743054" cy="1662346"/>
            </a:xfrm>
            <a:prstGeom prst="rect">
              <a:avLst/>
            </a:prstGeom>
          </p:spPr>
        </p:pic>
        <p:sp>
          <p:nvSpPr>
            <p:cNvPr id="1109" name="Tekstfelt 1108">
              <a:extLst>
                <a:ext uri="{FF2B5EF4-FFF2-40B4-BE49-F238E27FC236}">
                  <a16:creationId xmlns:a16="http://schemas.microsoft.com/office/drawing/2014/main" id="{AC8BE0AD-870D-8A93-3274-D7973C0EEE79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10" name="Gruppe 1109">
            <a:extLst>
              <a:ext uri="{FF2B5EF4-FFF2-40B4-BE49-F238E27FC236}">
                <a16:creationId xmlns:a16="http://schemas.microsoft.com/office/drawing/2014/main" id="{72CA1794-1C90-C1CC-B9C1-25C7C1AC639D}"/>
              </a:ext>
            </a:extLst>
          </p:cNvPr>
          <p:cNvGrpSpPr/>
          <p:nvPr/>
        </p:nvGrpSpPr>
        <p:grpSpPr>
          <a:xfrm rot="5400000">
            <a:off x="2532141" y="5816625"/>
            <a:ext cx="1419581" cy="570351"/>
            <a:chOff x="4738455" y="4057547"/>
            <a:chExt cx="1662346" cy="743054"/>
          </a:xfrm>
        </p:grpSpPr>
        <p:pic>
          <p:nvPicPr>
            <p:cNvPr id="1111" name="Billede 1110">
              <a:extLst>
                <a:ext uri="{FF2B5EF4-FFF2-40B4-BE49-F238E27FC236}">
                  <a16:creationId xmlns:a16="http://schemas.microsoft.com/office/drawing/2014/main" id="{871CAE81-4606-5233-DFB5-4B719A415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12" name="Tekstfelt 1111">
              <a:extLst>
                <a:ext uri="{FF2B5EF4-FFF2-40B4-BE49-F238E27FC236}">
                  <a16:creationId xmlns:a16="http://schemas.microsoft.com/office/drawing/2014/main" id="{F0AD84C9-1534-3644-9EE7-7637EE76780E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43" name="Gruppe 1142">
            <a:extLst>
              <a:ext uri="{FF2B5EF4-FFF2-40B4-BE49-F238E27FC236}">
                <a16:creationId xmlns:a16="http://schemas.microsoft.com/office/drawing/2014/main" id="{E2DF56D5-CE39-995A-D339-2015A07F213F}"/>
              </a:ext>
            </a:extLst>
          </p:cNvPr>
          <p:cNvGrpSpPr/>
          <p:nvPr/>
        </p:nvGrpSpPr>
        <p:grpSpPr>
          <a:xfrm rot="5400000">
            <a:off x="6073458" y="8108171"/>
            <a:ext cx="1419581" cy="570351"/>
            <a:chOff x="4738455" y="4057547"/>
            <a:chExt cx="1662346" cy="743054"/>
          </a:xfrm>
        </p:grpSpPr>
        <p:pic>
          <p:nvPicPr>
            <p:cNvPr id="1144" name="Billede 1143">
              <a:extLst>
                <a:ext uri="{FF2B5EF4-FFF2-40B4-BE49-F238E27FC236}">
                  <a16:creationId xmlns:a16="http://schemas.microsoft.com/office/drawing/2014/main" id="{E19D82F6-D3CC-03C8-D8DA-967C3C43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45" name="Tekstfelt 1144">
              <a:extLst>
                <a:ext uri="{FF2B5EF4-FFF2-40B4-BE49-F238E27FC236}">
                  <a16:creationId xmlns:a16="http://schemas.microsoft.com/office/drawing/2014/main" id="{30C0BBE0-7996-71ED-B841-718C39722844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46" name="Gruppe 1145">
            <a:extLst>
              <a:ext uri="{FF2B5EF4-FFF2-40B4-BE49-F238E27FC236}">
                <a16:creationId xmlns:a16="http://schemas.microsoft.com/office/drawing/2014/main" id="{AAABE371-3516-C70E-7F85-428DA0C83B16}"/>
              </a:ext>
            </a:extLst>
          </p:cNvPr>
          <p:cNvGrpSpPr/>
          <p:nvPr/>
        </p:nvGrpSpPr>
        <p:grpSpPr>
          <a:xfrm rot="5400000">
            <a:off x="5206089" y="8095491"/>
            <a:ext cx="1419581" cy="570351"/>
            <a:chOff x="4738456" y="4057548"/>
            <a:chExt cx="1662346" cy="743054"/>
          </a:xfrm>
        </p:grpSpPr>
        <p:pic>
          <p:nvPicPr>
            <p:cNvPr id="1147" name="Billede 1146">
              <a:extLst>
                <a:ext uri="{FF2B5EF4-FFF2-40B4-BE49-F238E27FC236}">
                  <a16:creationId xmlns:a16="http://schemas.microsoft.com/office/drawing/2014/main" id="{38C1F78A-8AF9-6F60-9FA4-1BEFDD09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2" y="3597902"/>
              <a:ext cx="743054" cy="1662346"/>
            </a:xfrm>
            <a:prstGeom prst="rect">
              <a:avLst/>
            </a:prstGeom>
          </p:spPr>
        </p:pic>
        <p:sp>
          <p:nvSpPr>
            <p:cNvPr id="1148" name="Tekstfelt 1147">
              <a:extLst>
                <a:ext uri="{FF2B5EF4-FFF2-40B4-BE49-F238E27FC236}">
                  <a16:creationId xmlns:a16="http://schemas.microsoft.com/office/drawing/2014/main" id="{10DC57FD-DB75-0943-BBC9-44EA43063E2B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49" name="Gruppe 1148">
            <a:extLst>
              <a:ext uri="{FF2B5EF4-FFF2-40B4-BE49-F238E27FC236}">
                <a16:creationId xmlns:a16="http://schemas.microsoft.com/office/drawing/2014/main" id="{FAD22E53-5A2D-059F-F654-CDD52782ABA5}"/>
              </a:ext>
            </a:extLst>
          </p:cNvPr>
          <p:cNvGrpSpPr/>
          <p:nvPr/>
        </p:nvGrpSpPr>
        <p:grpSpPr>
          <a:xfrm rot="5400000">
            <a:off x="4335893" y="8110500"/>
            <a:ext cx="1419581" cy="570351"/>
            <a:chOff x="4738455" y="4057547"/>
            <a:chExt cx="1662346" cy="743054"/>
          </a:xfrm>
        </p:grpSpPr>
        <p:pic>
          <p:nvPicPr>
            <p:cNvPr id="1150" name="Billede 1149">
              <a:extLst>
                <a:ext uri="{FF2B5EF4-FFF2-40B4-BE49-F238E27FC236}">
                  <a16:creationId xmlns:a16="http://schemas.microsoft.com/office/drawing/2014/main" id="{0AD5AD60-6FFA-D551-C59D-3AE786C0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51" name="Tekstfelt 1150">
              <a:extLst>
                <a:ext uri="{FF2B5EF4-FFF2-40B4-BE49-F238E27FC236}">
                  <a16:creationId xmlns:a16="http://schemas.microsoft.com/office/drawing/2014/main" id="{04BF2D16-77E5-4E09-66E0-3322F77AEE11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52" name="Gruppe 1151">
            <a:extLst>
              <a:ext uri="{FF2B5EF4-FFF2-40B4-BE49-F238E27FC236}">
                <a16:creationId xmlns:a16="http://schemas.microsoft.com/office/drawing/2014/main" id="{69C7B20E-CD83-94C5-6237-985759913D11}"/>
              </a:ext>
            </a:extLst>
          </p:cNvPr>
          <p:cNvGrpSpPr/>
          <p:nvPr/>
        </p:nvGrpSpPr>
        <p:grpSpPr>
          <a:xfrm rot="5400000">
            <a:off x="8724912" y="8100216"/>
            <a:ext cx="1419581" cy="570351"/>
            <a:chOff x="4738455" y="4057547"/>
            <a:chExt cx="1662346" cy="743054"/>
          </a:xfrm>
        </p:grpSpPr>
        <p:pic>
          <p:nvPicPr>
            <p:cNvPr id="1153" name="Billede 1152">
              <a:extLst>
                <a:ext uri="{FF2B5EF4-FFF2-40B4-BE49-F238E27FC236}">
                  <a16:creationId xmlns:a16="http://schemas.microsoft.com/office/drawing/2014/main" id="{E5EC95C5-0D85-4FAD-FEC6-51B2B5F7C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54" name="Tekstfelt 1153">
              <a:extLst>
                <a:ext uri="{FF2B5EF4-FFF2-40B4-BE49-F238E27FC236}">
                  <a16:creationId xmlns:a16="http://schemas.microsoft.com/office/drawing/2014/main" id="{68ED1F81-C3F5-C501-083C-4DD62504D756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55" name="Gruppe 1154">
            <a:extLst>
              <a:ext uri="{FF2B5EF4-FFF2-40B4-BE49-F238E27FC236}">
                <a16:creationId xmlns:a16="http://schemas.microsoft.com/office/drawing/2014/main" id="{B136F6A9-A0C0-AB05-0641-6B68123BD49C}"/>
              </a:ext>
            </a:extLst>
          </p:cNvPr>
          <p:cNvGrpSpPr/>
          <p:nvPr/>
        </p:nvGrpSpPr>
        <p:grpSpPr>
          <a:xfrm rot="5400000">
            <a:off x="7857543" y="8087536"/>
            <a:ext cx="1419581" cy="570351"/>
            <a:chOff x="4738456" y="4057548"/>
            <a:chExt cx="1662346" cy="743054"/>
          </a:xfrm>
        </p:grpSpPr>
        <p:pic>
          <p:nvPicPr>
            <p:cNvPr id="1156" name="Billede 1155">
              <a:extLst>
                <a:ext uri="{FF2B5EF4-FFF2-40B4-BE49-F238E27FC236}">
                  <a16:creationId xmlns:a16="http://schemas.microsoft.com/office/drawing/2014/main" id="{505C7F2E-6C53-6D7E-C17D-47D1928B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2" y="3597902"/>
              <a:ext cx="743054" cy="1662346"/>
            </a:xfrm>
            <a:prstGeom prst="rect">
              <a:avLst/>
            </a:prstGeom>
          </p:spPr>
        </p:pic>
        <p:sp>
          <p:nvSpPr>
            <p:cNvPr id="1157" name="Tekstfelt 1156">
              <a:extLst>
                <a:ext uri="{FF2B5EF4-FFF2-40B4-BE49-F238E27FC236}">
                  <a16:creationId xmlns:a16="http://schemas.microsoft.com/office/drawing/2014/main" id="{AABE08FC-F714-4D26-267E-D943D72E43A5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58" name="Gruppe 1157">
            <a:extLst>
              <a:ext uri="{FF2B5EF4-FFF2-40B4-BE49-F238E27FC236}">
                <a16:creationId xmlns:a16="http://schemas.microsoft.com/office/drawing/2014/main" id="{905BC755-DD22-61E5-EB76-D0AC367CE297}"/>
              </a:ext>
            </a:extLst>
          </p:cNvPr>
          <p:cNvGrpSpPr/>
          <p:nvPr/>
        </p:nvGrpSpPr>
        <p:grpSpPr>
          <a:xfrm rot="5400000">
            <a:off x="6987347" y="8102545"/>
            <a:ext cx="1419581" cy="570351"/>
            <a:chOff x="4738455" y="4057547"/>
            <a:chExt cx="1662346" cy="743054"/>
          </a:xfrm>
        </p:grpSpPr>
        <p:pic>
          <p:nvPicPr>
            <p:cNvPr id="1159" name="Billede 1158">
              <a:extLst>
                <a:ext uri="{FF2B5EF4-FFF2-40B4-BE49-F238E27FC236}">
                  <a16:creationId xmlns:a16="http://schemas.microsoft.com/office/drawing/2014/main" id="{E27E9773-6F5F-83BC-55B8-26F0E252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60" name="Tekstfelt 1159">
              <a:extLst>
                <a:ext uri="{FF2B5EF4-FFF2-40B4-BE49-F238E27FC236}">
                  <a16:creationId xmlns:a16="http://schemas.microsoft.com/office/drawing/2014/main" id="{9E504B2F-3678-994C-429D-5625955E8D07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61" name="Gruppe 1160">
            <a:extLst>
              <a:ext uri="{FF2B5EF4-FFF2-40B4-BE49-F238E27FC236}">
                <a16:creationId xmlns:a16="http://schemas.microsoft.com/office/drawing/2014/main" id="{B1FE2347-333C-4111-DB2D-EE323A06266C}"/>
              </a:ext>
            </a:extLst>
          </p:cNvPr>
          <p:cNvGrpSpPr/>
          <p:nvPr/>
        </p:nvGrpSpPr>
        <p:grpSpPr>
          <a:xfrm rot="5400000">
            <a:off x="3410402" y="8087076"/>
            <a:ext cx="1419581" cy="570351"/>
            <a:chOff x="4738456" y="4057548"/>
            <a:chExt cx="1662346" cy="743054"/>
          </a:xfrm>
        </p:grpSpPr>
        <p:pic>
          <p:nvPicPr>
            <p:cNvPr id="1162" name="Billede 1161">
              <a:extLst>
                <a:ext uri="{FF2B5EF4-FFF2-40B4-BE49-F238E27FC236}">
                  <a16:creationId xmlns:a16="http://schemas.microsoft.com/office/drawing/2014/main" id="{1598781A-F974-38EB-BDD9-F7D2F3CBB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2" y="3597902"/>
              <a:ext cx="743054" cy="1662346"/>
            </a:xfrm>
            <a:prstGeom prst="rect">
              <a:avLst/>
            </a:prstGeom>
          </p:spPr>
        </p:pic>
        <p:sp>
          <p:nvSpPr>
            <p:cNvPr id="1163" name="Tekstfelt 1162">
              <a:extLst>
                <a:ext uri="{FF2B5EF4-FFF2-40B4-BE49-F238E27FC236}">
                  <a16:creationId xmlns:a16="http://schemas.microsoft.com/office/drawing/2014/main" id="{AA8AAFB1-C182-E321-F966-96CC3E7D0603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64" name="Gruppe 1163">
            <a:extLst>
              <a:ext uri="{FF2B5EF4-FFF2-40B4-BE49-F238E27FC236}">
                <a16:creationId xmlns:a16="http://schemas.microsoft.com/office/drawing/2014/main" id="{065F8A0C-99C2-119C-EBBE-F343D796E584}"/>
              </a:ext>
            </a:extLst>
          </p:cNvPr>
          <p:cNvGrpSpPr/>
          <p:nvPr/>
        </p:nvGrpSpPr>
        <p:grpSpPr>
          <a:xfrm rot="5400000">
            <a:off x="2540206" y="8102085"/>
            <a:ext cx="1419581" cy="570351"/>
            <a:chOff x="4738455" y="4057547"/>
            <a:chExt cx="1662346" cy="743054"/>
          </a:xfrm>
        </p:grpSpPr>
        <p:pic>
          <p:nvPicPr>
            <p:cNvPr id="1165" name="Billede 1164">
              <a:extLst>
                <a:ext uri="{FF2B5EF4-FFF2-40B4-BE49-F238E27FC236}">
                  <a16:creationId xmlns:a16="http://schemas.microsoft.com/office/drawing/2014/main" id="{5A37FA41-969B-D319-2FF7-35B164EC6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66" name="Tekstfelt 1165">
              <a:extLst>
                <a:ext uri="{FF2B5EF4-FFF2-40B4-BE49-F238E27FC236}">
                  <a16:creationId xmlns:a16="http://schemas.microsoft.com/office/drawing/2014/main" id="{A661284B-5AC9-1EB0-44CC-39085F3EFA67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67" name="Gruppe 1166">
            <a:extLst>
              <a:ext uri="{FF2B5EF4-FFF2-40B4-BE49-F238E27FC236}">
                <a16:creationId xmlns:a16="http://schemas.microsoft.com/office/drawing/2014/main" id="{8B279627-E424-4100-00EA-AF31463748FA}"/>
              </a:ext>
            </a:extLst>
          </p:cNvPr>
          <p:cNvGrpSpPr/>
          <p:nvPr/>
        </p:nvGrpSpPr>
        <p:grpSpPr>
          <a:xfrm rot="5400000">
            <a:off x="1675074" y="8078429"/>
            <a:ext cx="1419581" cy="570351"/>
            <a:chOff x="4738456" y="4057548"/>
            <a:chExt cx="1662346" cy="743054"/>
          </a:xfrm>
        </p:grpSpPr>
        <p:pic>
          <p:nvPicPr>
            <p:cNvPr id="1168" name="Billede 1167">
              <a:extLst>
                <a:ext uri="{FF2B5EF4-FFF2-40B4-BE49-F238E27FC236}">
                  <a16:creationId xmlns:a16="http://schemas.microsoft.com/office/drawing/2014/main" id="{5941EA66-9396-AC81-45EC-2E5F5E3B5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2" y="3597902"/>
              <a:ext cx="743054" cy="1662346"/>
            </a:xfrm>
            <a:prstGeom prst="rect">
              <a:avLst/>
            </a:prstGeom>
          </p:spPr>
        </p:pic>
        <p:sp>
          <p:nvSpPr>
            <p:cNvPr id="1169" name="Tekstfelt 1168">
              <a:extLst>
                <a:ext uri="{FF2B5EF4-FFF2-40B4-BE49-F238E27FC236}">
                  <a16:creationId xmlns:a16="http://schemas.microsoft.com/office/drawing/2014/main" id="{085B71F2-46C0-02EB-DEC4-1FDAFFA6EAE8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grpSp>
        <p:nvGrpSpPr>
          <p:cNvPr id="1170" name="Gruppe 1169">
            <a:extLst>
              <a:ext uri="{FF2B5EF4-FFF2-40B4-BE49-F238E27FC236}">
                <a16:creationId xmlns:a16="http://schemas.microsoft.com/office/drawing/2014/main" id="{3AA94539-7AA6-D6B8-2AB0-DB6B2DC5BB7A}"/>
              </a:ext>
            </a:extLst>
          </p:cNvPr>
          <p:cNvGrpSpPr/>
          <p:nvPr/>
        </p:nvGrpSpPr>
        <p:grpSpPr>
          <a:xfrm rot="5400000">
            <a:off x="804878" y="8093438"/>
            <a:ext cx="1419581" cy="570351"/>
            <a:chOff x="4738455" y="4057547"/>
            <a:chExt cx="1662346" cy="743054"/>
          </a:xfrm>
        </p:grpSpPr>
        <p:pic>
          <p:nvPicPr>
            <p:cNvPr id="1171" name="Billede 1170">
              <a:extLst>
                <a:ext uri="{FF2B5EF4-FFF2-40B4-BE49-F238E27FC236}">
                  <a16:creationId xmlns:a16="http://schemas.microsoft.com/office/drawing/2014/main" id="{5FDFE542-D299-2B75-D163-98955DABC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198101" y="3597901"/>
              <a:ext cx="743054" cy="1662346"/>
            </a:xfrm>
            <a:prstGeom prst="rect">
              <a:avLst/>
            </a:prstGeom>
          </p:spPr>
        </p:pic>
        <p:sp>
          <p:nvSpPr>
            <p:cNvPr id="1172" name="Tekstfelt 1171">
              <a:extLst>
                <a:ext uri="{FF2B5EF4-FFF2-40B4-BE49-F238E27FC236}">
                  <a16:creationId xmlns:a16="http://schemas.microsoft.com/office/drawing/2014/main" id="{71365DC9-0B56-CD3A-EB6F-2997D08A968C}"/>
                </a:ext>
              </a:extLst>
            </p:cNvPr>
            <p:cNvSpPr txBox="1"/>
            <p:nvPr/>
          </p:nvSpPr>
          <p:spPr>
            <a:xfrm>
              <a:off x="5301009" y="4258660"/>
              <a:ext cx="537237" cy="3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/>
                <a:t>Bord</a:t>
              </a:r>
              <a:endParaRPr lang="da-DK" sz="1400" dirty="0"/>
            </a:p>
          </p:txBody>
        </p:sp>
      </p:grpSp>
      <p:pic>
        <p:nvPicPr>
          <p:cNvPr id="1173" name="Billede 1172">
            <a:extLst>
              <a:ext uri="{FF2B5EF4-FFF2-40B4-BE49-F238E27FC236}">
                <a16:creationId xmlns:a16="http://schemas.microsoft.com/office/drawing/2014/main" id="{4E842DCD-F427-3772-CBC8-0FAE23BAD7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03" b="96226" l="2804" r="91589">
                        <a14:foregroundMark x1="51402" y1="21384" x2="51402" y2="21384"/>
                        <a14:foregroundMark x1="24299" y1="6289" x2="68224" y2="8176"/>
                        <a14:foregroundMark x1="10280" y1="27673" x2="10280" y2="91824"/>
                        <a14:foregroundMark x1="48598" y1="26415" x2="50467" y2="64151"/>
                        <a14:foregroundMark x1="5607" y1="30818" x2="3738" y2="66667"/>
                        <a14:foregroundMark x1="90654" y1="27673" x2="92523" y2="96226"/>
                        <a14:foregroundMark x1="36449" y1="94969" x2="66355" y2="96226"/>
                        <a14:backgroundMark x1="28972" y1="64151" x2="33645" y2="77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078" y="8890304"/>
            <a:ext cx="175531" cy="260837"/>
          </a:xfrm>
          <a:prstGeom prst="rect">
            <a:avLst/>
          </a:prstGeom>
        </p:spPr>
      </p:pic>
      <p:grpSp>
        <p:nvGrpSpPr>
          <p:cNvPr id="1174" name="Gruppe 1173">
            <a:extLst>
              <a:ext uri="{FF2B5EF4-FFF2-40B4-BE49-F238E27FC236}">
                <a16:creationId xmlns:a16="http://schemas.microsoft.com/office/drawing/2014/main" id="{ED742EC2-B55A-B119-B92E-A6A1A3D9A07B}"/>
              </a:ext>
            </a:extLst>
          </p:cNvPr>
          <p:cNvGrpSpPr/>
          <p:nvPr/>
        </p:nvGrpSpPr>
        <p:grpSpPr>
          <a:xfrm>
            <a:off x="231649" y="2872255"/>
            <a:ext cx="12328614" cy="349166"/>
            <a:chOff x="1183481" y="1869084"/>
            <a:chExt cx="7734300" cy="376782"/>
          </a:xfrm>
        </p:grpSpPr>
        <p:cxnSp>
          <p:nvCxnSpPr>
            <p:cNvPr id="1175" name="Lige forbindelse 1174">
              <a:extLst>
                <a:ext uri="{FF2B5EF4-FFF2-40B4-BE49-F238E27FC236}">
                  <a16:creationId xmlns:a16="http://schemas.microsoft.com/office/drawing/2014/main" id="{59A302BE-0502-047D-C2A6-FBCE707E1464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Lige forbindelse 1175">
              <a:extLst>
                <a:ext uri="{FF2B5EF4-FFF2-40B4-BE49-F238E27FC236}">
                  <a16:creationId xmlns:a16="http://schemas.microsoft.com/office/drawing/2014/main" id="{C9BCA7AB-29A9-DB36-4A5C-CE9645D95C05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Lige forbindelse 1176">
              <a:extLst>
                <a:ext uri="{FF2B5EF4-FFF2-40B4-BE49-F238E27FC236}">
                  <a16:creationId xmlns:a16="http://schemas.microsoft.com/office/drawing/2014/main" id="{4C55CCA2-05ED-0368-AA7F-EB770A198961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Lige forbindelse 1177">
              <a:extLst>
                <a:ext uri="{FF2B5EF4-FFF2-40B4-BE49-F238E27FC236}">
                  <a16:creationId xmlns:a16="http://schemas.microsoft.com/office/drawing/2014/main" id="{207FA127-479C-1E92-91C5-9000FCE3AE68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Lige forbindelse 1178">
              <a:extLst>
                <a:ext uri="{FF2B5EF4-FFF2-40B4-BE49-F238E27FC236}">
                  <a16:creationId xmlns:a16="http://schemas.microsoft.com/office/drawing/2014/main" id="{B68CD91D-C79D-5E53-ED34-A044A40299C8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0" name="Tekstfelt 1179">
              <a:extLst>
                <a:ext uri="{FF2B5EF4-FFF2-40B4-BE49-F238E27FC236}">
                  <a16:creationId xmlns:a16="http://schemas.microsoft.com/office/drawing/2014/main" id="{F8241A92-A275-EBF8-7617-4FAC0C728C57}"/>
                </a:ext>
              </a:extLst>
            </p:cNvPr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40 m</a:t>
              </a:r>
            </a:p>
          </p:txBody>
        </p:sp>
      </p:grpSp>
      <p:grpSp>
        <p:nvGrpSpPr>
          <p:cNvPr id="1181" name="Gruppe 1180">
            <a:extLst>
              <a:ext uri="{FF2B5EF4-FFF2-40B4-BE49-F238E27FC236}">
                <a16:creationId xmlns:a16="http://schemas.microsoft.com/office/drawing/2014/main" id="{B92553DF-9EDA-0FB6-4E76-0B0EAEAFA743}"/>
              </a:ext>
            </a:extLst>
          </p:cNvPr>
          <p:cNvGrpSpPr/>
          <p:nvPr/>
        </p:nvGrpSpPr>
        <p:grpSpPr>
          <a:xfrm rot="5400000">
            <a:off x="9631708" y="6102241"/>
            <a:ext cx="5918771" cy="349166"/>
            <a:chOff x="1183481" y="1869084"/>
            <a:chExt cx="7734300" cy="376782"/>
          </a:xfrm>
        </p:grpSpPr>
        <p:cxnSp>
          <p:nvCxnSpPr>
            <p:cNvPr id="1182" name="Lige forbindelse 1181">
              <a:extLst>
                <a:ext uri="{FF2B5EF4-FFF2-40B4-BE49-F238E27FC236}">
                  <a16:creationId xmlns:a16="http://schemas.microsoft.com/office/drawing/2014/main" id="{FD9A5AB5-6E13-4570-F059-E11FAB926C9C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Lige forbindelse 1182">
              <a:extLst>
                <a:ext uri="{FF2B5EF4-FFF2-40B4-BE49-F238E27FC236}">
                  <a16:creationId xmlns:a16="http://schemas.microsoft.com/office/drawing/2014/main" id="{179E3384-6F09-16B7-2497-305EDEE774E3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Lige forbindelse 1183">
              <a:extLst>
                <a:ext uri="{FF2B5EF4-FFF2-40B4-BE49-F238E27FC236}">
                  <a16:creationId xmlns:a16="http://schemas.microsoft.com/office/drawing/2014/main" id="{7C50B442-B6A0-8D94-F981-E53402A1CD8E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Lige forbindelse 1184">
              <a:extLst>
                <a:ext uri="{FF2B5EF4-FFF2-40B4-BE49-F238E27FC236}">
                  <a16:creationId xmlns:a16="http://schemas.microsoft.com/office/drawing/2014/main" id="{F2B14376-A90E-61E1-5C4E-8C7A64DF176F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Lige forbindelse 1185">
              <a:extLst>
                <a:ext uri="{FF2B5EF4-FFF2-40B4-BE49-F238E27FC236}">
                  <a16:creationId xmlns:a16="http://schemas.microsoft.com/office/drawing/2014/main" id="{BF746563-AA29-E6FD-B6C5-3BC01B757504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7" name="Tekstfelt 1186">
              <a:extLst>
                <a:ext uri="{FF2B5EF4-FFF2-40B4-BE49-F238E27FC236}">
                  <a16:creationId xmlns:a16="http://schemas.microsoft.com/office/drawing/2014/main" id="{B95028C0-E6FB-324E-1DA5-733EB668C206}"/>
                </a:ext>
              </a:extLst>
            </p:cNvPr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18 m</a:t>
              </a:r>
            </a:p>
          </p:txBody>
        </p:sp>
      </p:grpSp>
      <p:grpSp>
        <p:nvGrpSpPr>
          <p:cNvPr id="1188" name="Gruppe 1187">
            <a:extLst>
              <a:ext uri="{FF2B5EF4-FFF2-40B4-BE49-F238E27FC236}">
                <a16:creationId xmlns:a16="http://schemas.microsoft.com/office/drawing/2014/main" id="{0CDD17D3-E19D-3D76-5BC0-2FD9452274CB}"/>
              </a:ext>
            </a:extLst>
          </p:cNvPr>
          <p:cNvGrpSpPr/>
          <p:nvPr/>
        </p:nvGrpSpPr>
        <p:grpSpPr>
          <a:xfrm>
            <a:off x="10021980" y="2907156"/>
            <a:ext cx="572781" cy="349166"/>
            <a:chOff x="1183481" y="1869084"/>
            <a:chExt cx="7734300" cy="376782"/>
          </a:xfrm>
        </p:grpSpPr>
        <p:cxnSp>
          <p:nvCxnSpPr>
            <p:cNvPr id="1189" name="Lige forbindelse 1188">
              <a:extLst>
                <a:ext uri="{FF2B5EF4-FFF2-40B4-BE49-F238E27FC236}">
                  <a16:creationId xmlns:a16="http://schemas.microsoft.com/office/drawing/2014/main" id="{F43121BB-B177-F1E5-8C67-9BCD88EB06FF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Lige forbindelse 1189">
              <a:extLst>
                <a:ext uri="{FF2B5EF4-FFF2-40B4-BE49-F238E27FC236}">
                  <a16:creationId xmlns:a16="http://schemas.microsoft.com/office/drawing/2014/main" id="{F03347BC-1B00-0044-12C3-ABEE4CF71E6F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Lige forbindelse 1190">
              <a:extLst>
                <a:ext uri="{FF2B5EF4-FFF2-40B4-BE49-F238E27FC236}">
                  <a16:creationId xmlns:a16="http://schemas.microsoft.com/office/drawing/2014/main" id="{0B360361-628A-AAFE-F4B7-B54BB5FFDFFF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Lige forbindelse 1191">
              <a:extLst>
                <a:ext uri="{FF2B5EF4-FFF2-40B4-BE49-F238E27FC236}">
                  <a16:creationId xmlns:a16="http://schemas.microsoft.com/office/drawing/2014/main" id="{1B21E519-FC28-10E4-66BB-69C7E8DC5F1D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Lige forbindelse 1192">
              <a:extLst>
                <a:ext uri="{FF2B5EF4-FFF2-40B4-BE49-F238E27FC236}">
                  <a16:creationId xmlns:a16="http://schemas.microsoft.com/office/drawing/2014/main" id="{D17E574A-2531-CE72-00C9-07B4D0487E0E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4" name="Tekstfelt 1193">
              <a:extLst>
                <a:ext uri="{FF2B5EF4-FFF2-40B4-BE49-F238E27FC236}">
                  <a16:creationId xmlns:a16="http://schemas.microsoft.com/office/drawing/2014/main" id="{FC9422C0-3329-F7DC-A587-E81B19F7DDB4}"/>
                </a:ext>
              </a:extLst>
            </p:cNvPr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1,5 m</a:t>
              </a:r>
            </a:p>
          </p:txBody>
        </p:sp>
      </p:grpSp>
      <p:grpSp>
        <p:nvGrpSpPr>
          <p:cNvPr id="1202" name="Gruppe 1201">
            <a:extLst>
              <a:ext uri="{FF2B5EF4-FFF2-40B4-BE49-F238E27FC236}">
                <a16:creationId xmlns:a16="http://schemas.microsoft.com/office/drawing/2014/main" id="{35FD5D93-9CE8-AF8D-F1A7-9279B785A748}"/>
              </a:ext>
            </a:extLst>
          </p:cNvPr>
          <p:cNvGrpSpPr/>
          <p:nvPr/>
        </p:nvGrpSpPr>
        <p:grpSpPr>
          <a:xfrm>
            <a:off x="10051781" y="9191867"/>
            <a:ext cx="572781" cy="349166"/>
            <a:chOff x="1183481" y="1869084"/>
            <a:chExt cx="7734300" cy="376782"/>
          </a:xfrm>
        </p:grpSpPr>
        <p:cxnSp>
          <p:nvCxnSpPr>
            <p:cNvPr id="1203" name="Lige forbindelse 1202">
              <a:extLst>
                <a:ext uri="{FF2B5EF4-FFF2-40B4-BE49-F238E27FC236}">
                  <a16:creationId xmlns:a16="http://schemas.microsoft.com/office/drawing/2014/main" id="{02E1FB9A-1AB7-3664-9483-C23F7329868B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Lige forbindelse 1203">
              <a:extLst>
                <a:ext uri="{FF2B5EF4-FFF2-40B4-BE49-F238E27FC236}">
                  <a16:creationId xmlns:a16="http://schemas.microsoft.com/office/drawing/2014/main" id="{573B0A02-0CBE-F9A1-4498-6686D28B15F3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Lige forbindelse 1204">
              <a:extLst>
                <a:ext uri="{FF2B5EF4-FFF2-40B4-BE49-F238E27FC236}">
                  <a16:creationId xmlns:a16="http://schemas.microsoft.com/office/drawing/2014/main" id="{6AACCEB0-A650-E500-9A14-E3034EE61A81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Lige forbindelse 1205">
              <a:extLst>
                <a:ext uri="{FF2B5EF4-FFF2-40B4-BE49-F238E27FC236}">
                  <a16:creationId xmlns:a16="http://schemas.microsoft.com/office/drawing/2014/main" id="{F253A60D-B624-9502-C828-7A61018FB1AA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Lige forbindelse 1206">
              <a:extLst>
                <a:ext uri="{FF2B5EF4-FFF2-40B4-BE49-F238E27FC236}">
                  <a16:creationId xmlns:a16="http://schemas.microsoft.com/office/drawing/2014/main" id="{40914D07-FD2E-6D90-EC77-78F17E2CEF1E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8" name="Tekstfelt 1207">
              <a:extLst>
                <a:ext uri="{FF2B5EF4-FFF2-40B4-BE49-F238E27FC236}">
                  <a16:creationId xmlns:a16="http://schemas.microsoft.com/office/drawing/2014/main" id="{E1D9F947-9893-F8D0-373A-FDE96FF9D080}"/>
                </a:ext>
              </a:extLst>
            </p:cNvPr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1,5 m</a:t>
              </a:r>
            </a:p>
          </p:txBody>
        </p:sp>
      </p:grpSp>
      <p:grpSp>
        <p:nvGrpSpPr>
          <p:cNvPr id="1209" name="Gruppe 1208">
            <a:extLst>
              <a:ext uri="{FF2B5EF4-FFF2-40B4-BE49-F238E27FC236}">
                <a16:creationId xmlns:a16="http://schemas.microsoft.com/office/drawing/2014/main" id="{980AC604-C2DE-3D7E-6856-5EC608087421}"/>
              </a:ext>
            </a:extLst>
          </p:cNvPr>
          <p:cNvGrpSpPr/>
          <p:nvPr/>
        </p:nvGrpSpPr>
        <p:grpSpPr>
          <a:xfrm rot="16200000">
            <a:off x="-137597" y="7130690"/>
            <a:ext cx="572781" cy="349166"/>
            <a:chOff x="1183481" y="1869084"/>
            <a:chExt cx="7734300" cy="376782"/>
          </a:xfrm>
        </p:grpSpPr>
        <p:cxnSp>
          <p:nvCxnSpPr>
            <p:cNvPr id="1210" name="Lige forbindelse 1209">
              <a:extLst>
                <a:ext uri="{FF2B5EF4-FFF2-40B4-BE49-F238E27FC236}">
                  <a16:creationId xmlns:a16="http://schemas.microsoft.com/office/drawing/2014/main" id="{242AF85A-0B9A-29B1-A900-D76B37F297A5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Lige forbindelse 1210">
              <a:extLst>
                <a:ext uri="{FF2B5EF4-FFF2-40B4-BE49-F238E27FC236}">
                  <a16:creationId xmlns:a16="http://schemas.microsoft.com/office/drawing/2014/main" id="{78DEAE8E-28CC-1244-B614-CA74C7874DEF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Lige forbindelse 1211">
              <a:extLst>
                <a:ext uri="{FF2B5EF4-FFF2-40B4-BE49-F238E27FC236}">
                  <a16:creationId xmlns:a16="http://schemas.microsoft.com/office/drawing/2014/main" id="{8265F7D7-9032-2D1E-378D-767FB52929E8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Lige forbindelse 1212">
              <a:extLst>
                <a:ext uri="{FF2B5EF4-FFF2-40B4-BE49-F238E27FC236}">
                  <a16:creationId xmlns:a16="http://schemas.microsoft.com/office/drawing/2014/main" id="{FC0E3AFE-ACA5-6822-0250-2CA5047EF688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Lige forbindelse 1213">
              <a:extLst>
                <a:ext uri="{FF2B5EF4-FFF2-40B4-BE49-F238E27FC236}">
                  <a16:creationId xmlns:a16="http://schemas.microsoft.com/office/drawing/2014/main" id="{03C6EC59-E357-30D2-8368-2FA4D0DEF64D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5" name="Tekstfelt 1214">
              <a:extLst>
                <a:ext uri="{FF2B5EF4-FFF2-40B4-BE49-F238E27FC236}">
                  <a16:creationId xmlns:a16="http://schemas.microsoft.com/office/drawing/2014/main" id="{6D272900-CE08-E17C-E518-2D50DC84B425}"/>
                </a:ext>
              </a:extLst>
            </p:cNvPr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1,5 m</a:t>
              </a:r>
            </a:p>
          </p:txBody>
        </p:sp>
      </p:grpSp>
      <p:sp>
        <p:nvSpPr>
          <p:cNvPr id="1216" name="Rektangel 1215">
            <a:extLst>
              <a:ext uri="{FF2B5EF4-FFF2-40B4-BE49-F238E27FC236}">
                <a16:creationId xmlns:a16="http://schemas.microsoft.com/office/drawing/2014/main" id="{E768F8DA-FA53-ECB2-6043-754A3BB91759}"/>
              </a:ext>
            </a:extLst>
          </p:cNvPr>
          <p:cNvSpPr/>
          <p:nvPr/>
        </p:nvSpPr>
        <p:spPr>
          <a:xfrm>
            <a:off x="1058333" y="4123267"/>
            <a:ext cx="1747641" cy="26732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highlight>
                <a:srgbClr val="FF0000"/>
              </a:highlight>
            </a:endParaRPr>
          </a:p>
        </p:txBody>
      </p:sp>
      <p:sp>
        <p:nvSpPr>
          <p:cNvPr id="1231" name="Tekstfelt 1230">
            <a:extLst>
              <a:ext uri="{FF2B5EF4-FFF2-40B4-BE49-F238E27FC236}">
                <a16:creationId xmlns:a16="http://schemas.microsoft.com/office/drawing/2014/main" id="{755C85EC-1E06-7846-6247-6FF076B64AD1}"/>
              </a:ext>
            </a:extLst>
          </p:cNvPr>
          <p:cNvSpPr txBox="1"/>
          <p:nvPr/>
        </p:nvSpPr>
        <p:spPr>
          <a:xfrm rot="16200000">
            <a:off x="1172075" y="5020452"/>
            <a:ext cx="1422110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Scene</a:t>
            </a:r>
          </a:p>
        </p:txBody>
      </p:sp>
      <p:grpSp>
        <p:nvGrpSpPr>
          <p:cNvPr id="1232" name="Gruppe 1231">
            <a:extLst>
              <a:ext uri="{FF2B5EF4-FFF2-40B4-BE49-F238E27FC236}">
                <a16:creationId xmlns:a16="http://schemas.microsoft.com/office/drawing/2014/main" id="{C7605FEA-282D-DB42-799D-03B01A11503A}"/>
              </a:ext>
            </a:extLst>
          </p:cNvPr>
          <p:cNvGrpSpPr/>
          <p:nvPr/>
        </p:nvGrpSpPr>
        <p:grpSpPr>
          <a:xfrm rot="16200000">
            <a:off x="-101759" y="5277545"/>
            <a:ext cx="2673293" cy="349166"/>
            <a:chOff x="1183481" y="1869084"/>
            <a:chExt cx="7734300" cy="376782"/>
          </a:xfrm>
        </p:grpSpPr>
        <p:cxnSp>
          <p:nvCxnSpPr>
            <p:cNvPr id="1233" name="Lige forbindelse 1232">
              <a:extLst>
                <a:ext uri="{FF2B5EF4-FFF2-40B4-BE49-F238E27FC236}">
                  <a16:creationId xmlns:a16="http://schemas.microsoft.com/office/drawing/2014/main" id="{4A145D37-AF5E-65D6-3DEF-2FC036FD6B24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Lige forbindelse 1233">
              <a:extLst>
                <a:ext uri="{FF2B5EF4-FFF2-40B4-BE49-F238E27FC236}">
                  <a16:creationId xmlns:a16="http://schemas.microsoft.com/office/drawing/2014/main" id="{DC2029F9-73DF-B811-4D66-43A6E1398D4E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Lige forbindelse 1234">
              <a:extLst>
                <a:ext uri="{FF2B5EF4-FFF2-40B4-BE49-F238E27FC236}">
                  <a16:creationId xmlns:a16="http://schemas.microsoft.com/office/drawing/2014/main" id="{E004F6A3-6F81-20AF-41F2-244917E8937E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Lige forbindelse 1235">
              <a:extLst>
                <a:ext uri="{FF2B5EF4-FFF2-40B4-BE49-F238E27FC236}">
                  <a16:creationId xmlns:a16="http://schemas.microsoft.com/office/drawing/2014/main" id="{5897FE2C-814F-CAE8-5890-27F824878D61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Lige forbindelse 1236">
              <a:extLst>
                <a:ext uri="{FF2B5EF4-FFF2-40B4-BE49-F238E27FC236}">
                  <a16:creationId xmlns:a16="http://schemas.microsoft.com/office/drawing/2014/main" id="{1DE09F9F-D9B1-0737-638C-6AB308F0B6AC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8" name="Tekstfelt 1237">
              <a:extLst>
                <a:ext uri="{FF2B5EF4-FFF2-40B4-BE49-F238E27FC236}">
                  <a16:creationId xmlns:a16="http://schemas.microsoft.com/office/drawing/2014/main" id="{6917314B-21A9-6866-0631-D3C19D5CBE1F}"/>
                </a:ext>
              </a:extLst>
            </p:cNvPr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9 m</a:t>
              </a:r>
            </a:p>
          </p:txBody>
        </p:sp>
      </p:grpSp>
      <p:grpSp>
        <p:nvGrpSpPr>
          <p:cNvPr id="1195" name="Gruppe 1194">
            <a:extLst>
              <a:ext uri="{FF2B5EF4-FFF2-40B4-BE49-F238E27FC236}">
                <a16:creationId xmlns:a16="http://schemas.microsoft.com/office/drawing/2014/main" id="{A28D4876-B133-C233-6403-BB923D9C670A}"/>
              </a:ext>
            </a:extLst>
          </p:cNvPr>
          <p:cNvGrpSpPr/>
          <p:nvPr/>
        </p:nvGrpSpPr>
        <p:grpSpPr>
          <a:xfrm>
            <a:off x="1029914" y="4144267"/>
            <a:ext cx="1752881" cy="306831"/>
            <a:chOff x="1183481" y="1914769"/>
            <a:chExt cx="7734300" cy="331097"/>
          </a:xfrm>
        </p:grpSpPr>
        <p:cxnSp>
          <p:nvCxnSpPr>
            <p:cNvPr id="1196" name="Lige forbindelse 1195">
              <a:extLst>
                <a:ext uri="{FF2B5EF4-FFF2-40B4-BE49-F238E27FC236}">
                  <a16:creationId xmlns:a16="http://schemas.microsoft.com/office/drawing/2014/main" id="{A3F4232E-953C-F954-D72D-3E15023835E5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Lige forbindelse 1196">
              <a:extLst>
                <a:ext uri="{FF2B5EF4-FFF2-40B4-BE49-F238E27FC236}">
                  <a16:creationId xmlns:a16="http://schemas.microsoft.com/office/drawing/2014/main" id="{C7CF58F0-AAD9-E055-9C1B-6F113655AA2D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Lige forbindelse 1197">
              <a:extLst>
                <a:ext uri="{FF2B5EF4-FFF2-40B4-BE49-F238E27FC236}">
                  <a16:creationId xmlns:a16="http://schemas.microsoft.com/office/drawing/2014/main" id="{C6B59F4C-ADB8-F813-6CB1-FAAEA327BC31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Lige forbindelse 1198">
              <a:extLst>
                <a:ext uri="{FF2B5EF4-FFF2-40B4-BE49-F238E27FC236}">
                  <a16:creationId xmlns:a16="http://schemas.microsoft.com/office/drawing/2014/main" id="{986FF998-CBD7-3D8D-B4C1-AD35553A26F6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Lige forbindelse 1199">
              <a:extLst>
                <a:ext uri="{FF2B5EF4-FFF2-40B4-BE49-F238E27FC236}">
                  <a16:creationId xmlns:a16="http://schemas.microsoft.com/office/drawing/2014/main" id="{EB3AF801-1DFC-E794-F240-A8276FB29FCA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1" name="Tekstfelt 1200">
              <a:extLst>
                <a:ext uri="{FF2B5EF4-FFF2-40B4-BE49-F238E27FC236}">
                  <a16:creationId xmlns:a16="http://schemas.microsoft.com/office/drawing/2014/main" id="{92D3EE2E-0159-B1F6-0A82-98FAE24BAF58}"/>
                </a:ext>
              </a:extLst>
            </p:cNvPr>
            <p:cNvSpPr txBox="1"/>
            <p:nvPr/>
          </p:nvSpPr>
          <p:spPr>
            <a:xfrm>
              <a:off x="1980830" y="1914769"/>
              <a:ext cx="6170948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5 m</a:t>
              </a:r>
            </a:p>
          </p:txBody>
        </p:sp>
      </p:grpSp>
      <p:grpSp>
        <p:nvGrpSpPr>
          <p:cNvPr id="1239" name="Gruppe 1238">
            <a:extLst>
              <a:ext uri="{FF2B5EF4-FFF2-40B4-BE49-F238E27FC236}">
                <a16:creationId xmlns:a16="http://schemas.microsoft.com/office/drawing/2014/main" id="{C88F5E3C-72B5-AAC7-9CFA-88708BF50E42}"/>
              </a:ext>
            </a:extLst>
          </p:cNvPr>
          <p:cNvGrpSpPr/>
          <p:nvPr/>
        </p:nvGrpSpPr>
        <p:grpSpPr>
          <a:xfrm>
            <a:off x="3346058" y="6694266"/>
            <a:ext cx="670822" cy="349166"/>
            <a:chOff x="1183481" y="1869084"/>
            <a:chExt cx="7734300" cy="376782"/>
          </a:xfrm>
        </p:grpSpPr>
        <p:cxnSp>
          <p:nvCxnSpPr>
            <p:cNvPr id="1240" name="Lige forbindelse 1239">
              <a:extLst>
                <a:ext uri="{FF2B5EF4-FFF2-40B4-BE49-F238E27FC236}">
                  <a16:creationId xmlns:a16="http://schemas.microsoft.com/office/drawing/2014/main" id="{C158F403-9C05-E066-C30D-7CAE1351CA8E}"/>
                </a:ext>
              </a:extLst>
            </p:cNvPr>
            <p:cNvCxnSpPr/>
            <p:nvPr/>
          </p:nvCxnSpPr>
          <p:spPr>
            <a:xfrm>
              <a:off x="8859837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Lige forbindelse 1240">
              <a:extLst>
                <a:ext uri="{FF2B5EF4-FFF2-40B4-BE49-F238E27FC236}">
                  <a16:creationId xmlns:a16="http://schemas.microsoft.com/office/drawing/2014/main" id="{C9D3F4F0-E24B-EF1A-ED7D-83FCF4288309}"/>
                </a:ext>
              </a:extLst>
            </p:cNvPr>
            <p:cNvCxnSpPr/>
            <p:nvPr/>
          </p:nvCxnSpPr>
          <p:spPr>
            <a:xfrm>
              <a:off x="1231973" y="1944871"/>
              <a:ext cx="0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Lige forbindelse 1241">
              <a:extLst>
                <a:ext uri="{FF2B5EF4-FFF2-40B4-BE49-F238E27FC236}">
                  <a16:creationId xmlns:a16="http://schemas.microsoft.com/office/drawing/2014/main" id="{EE1F8CBB-F474-CB5D-71C9-3A96B1EE6DEE}"/>
                </a:ext>
              </a:extLst>
            </p:cNvPr>
            <p:cNvCxnSpPr/>
            <p:nvPr/>
          </p:nvCxnSpPr>
          <p:spPr>
            <a:xfrm flipH="1">
              <a:off x="8815388" y="1944871"/>
              <a:ext cx="10239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Lige forbindelse 1242">
              <a:extLst>
                <a:ext uri="{FF2B5EF4-FFF2-40B4-BE49-F238E27FC236}">
                  <a16:creationId xmlns:a16="http://schemas.microsoft.com/office/drawing/2014/main" id="{4F14411B-584A-9050-EF9E-B5F57D8740F0}"/>
                </a:ext>
              </a:extLst>
            </p:cNvPr>
            <p:cNvCxnSpPr/>
            <p:nvPr/>
          </p:nvCxnSpPr>
          <p:spPr>
            <a:xfrm flipH="1">
              <a:off x="1231973" y="2095368"/>
              <a:ext cx="7627870" cy="125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Lige forbindelse 1243">
              <a:extLst>
                <a:ext uri="{FF2B5EF4-FFF2-40B4-BE49-F238E27FC236}">
                  <a16:creationId xmlns:a16="http://schemas.microsoft.com/office/drawing/2014/main" id="{BFB71697-D72F-3C95-3DE5-FF17748A9EFC}"/>
                </a:ext>
              </a:extLst>
            </p:cNvPr>
            <p:cNvCxnSpPr/>
            <p:nvPr/>
          </p:nvCxnSpPr>
          <p:spPr>
            <a:xfrm flipH="1">
              <a:off x="1183481" y="1944871"/>
              <a:ext cx="97633" cy="30099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5" name="Tekstfelt 1244">
              <a:extLst>
                <a:ext uri="{FF2B5EF4-FFF2-40B4-BE49-F238E27FC236}">
                  <a16:creationId xmlns:a16="http://schemas.microsoft.com/office/drawing/2014/main" id="{F9FAD277-F5A9-7429-8091-3CDC001D77BA}"/>
                </a:ext>
              </a:extLst>
            </p:cNvPr>
            <p:cNvSpPr txBox="1"/>
            <p:nvPr/>
          </p:nvSpPr>
          <p:spPr>
            <a:xfrm>
              <a:off x="2018188" y="1869084"/>
              <a:ext cx="6170947" cy="24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5" dirty="0">
                  <a:latin typeface="K2D ExtraLight" panose="00000300000000000000" pitchFamily="2" charset="-34"/>
                  <a:cs typeface="K2D ExtraLight" panose="00000300000000000000" pitchFamily="2" charset="-34"/>
                </a:rPr>
                <a:t>1,6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30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923493" y="278856"/>
            <a:ext cx="7648248" cy="1141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18" dirty="0">
                <a:solidFill>
                  <a:srgbClr val="C00000"/>
                </a:solidFill>
                <a:latin typeface="K2D ExtraBold" panose="00000900000000000000" pitchFamily="2" charset="-34"/>
                <a:cs typeface="K2D ExtraBold" panose="00000900000000000000" pitchFamily="2" charset="-34"/>
              </a:rPr>
              <a:t>Eksempler på Pladsfordelingsplan</a:t>
            </a:r>
          </a:p>
          <a:p>
            <a:pPr algn="ctr"/>
            <a:r>
              <a:rPr lang="da-DK" sz="3200" i="1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Stole i rækker (teater-opstilling)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2E9EF93-D42E-F3FA-C8D0-F20A83174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5398"/>
            <a:ext cx="12801600" cy="48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9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36D591D-F439-1651-B7FF-4513890E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7463"/>
            <a:ext cx="12801600" cy="753445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40CEB6D-3EE8-A769-38E0-2EA036D91DB3}"/>
              </a:ext>
            </a:extLst>
          </p:cNvPr>
          <p:cNvSpPr txBox="1"/>
          <p:nvPr/>
        </p:nvSpPr>
        <p:spPr>
          <a:xfrm>
            <a:off x="1226952" y="138179"/>
            <a:ext cx="10347705" cy="1141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18" dirty="0">
                <a:solidFill>
                  <a:srgbClr val="C00000"/>
                </a:solidFill>
                <a:latin typeface="K2D ExtraBold" panose="00000900000000000000" pitchFamily="2" charset="-34"/>
                <a:cs typeface="K2D ExtraBold" panose="00000900000000000000" pitchFamily="2" charset="-34"/>
              </a:rPr>
              <a:t>Eksempler på Pladsfordelingsplan</a:t>
            </a:r>
          </a:p>
          <a:p>
            <a:pPr algn="ctr"/>
            <a:r>
              <a:rPr lang="da-DK" sz="3200" i="1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Stole i rækker med borde foran (konference-opstilling)</a:t>
            </a:r>
          </a:p>
        </p:txBody>
      </p:sp>
    </p:spTree>
    <p:extLst>
      <p:ext uri="{BB962C8B-B14F-4D97-AF65-F5344CB8AC3E}">
        <p14:creationId xmlns:p14="http://schemas.microsoft.com/office/powerpoint/2010/main" val="14017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0E63D9DA-4512-FC4F-B021-ACD914FCA3DA}"/>
              </a:ext>
            </a:extLst>
          </p:cNvPr>
          <p:cNvSpPr txBox="1"/>
          <p:nvPr/>
        </p:nvSpPr>
        <p:spPr>
          <a:xfrm>
            <a:off x="2576683" y="138179"/>
            <a:ext cx="7648248" cy="1141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18" dirty="0">
                <a:solidFill>
                  <a:srgbClr val="C00000"/>
                </a:solidFill>
                <a:latin typeface="K2D ExtraBold" panose="00000900000000000000" pitchFamily="2" charset="-34"/>
                <a:cs typeface="K2D ExtraBold" panose="00000900000000000000" pitchFamily="2" charset="-34"/>
              </a:rPr>
              <a:t>Eksempler på Pladsfordelingsplan</a:t>
            </a:r>
          </a:p>
          <a:p>
            <a:pPr algn="ctr"/>
            <a:r>
              <a:rPr lang="da-DK" sz="3200" i="1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Stole og borde til spiseopstilling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86AC580-2573-0162-6015-9687B1C5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033"/>
            <a:ext cx="12801600" cy="7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0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AED8232-4662-2D64-1FE2-D405A990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9" y="1214577"/>
            <a:ext cx="10402752" cy="7868748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E63D9DA-4512-FC4F-B021-ACD914FCA3DA}"/>
              </a:ext>
            </a:extLst>
          </p:cNvPr>
          <p:cNvSpPr txBox="1"/>
          <p:nvPr/>
        </p:nvSpPr>
        <p:spPr>
          <a:xfrm>
            <a:off x="2576680" y="138179"/>
            <a:ext cx="7648248" cy="1141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3618" dirty="0">
                <a:solidFill>
                  <a:srgbClr val="C00000"/>
                </a:solidFill>
                <a:latin typeface="K2D ExtraBold" panose="00000900000000000000" pitchFamily="2" charset="-34"/>
                <a:cs typeface="K2D ExtraBold" panose="00000900000000000000" pitchFamily="2" charset="-34"/>
              </a:rPr>
              <a:t>Eksempler på Pladsfordelingsplan</a:t>
            </a:r>
          </a:p>
          <a:p>
            <a:pPr algn="ctr"/>
            <a:r>
              <a:rPr lang="da-DK" sz="3200" i="1" dirty="0">
                <a:solidFill>
                  <a:srgbClr val="C00000"/>
                </a:solidFill>
                <a:latin typeface="K2D" panose="00000500000000000000" pitchFamily="2" charset="-34"/>
                <a:cs typeface="K2D" panose="00000500000000000000" pitchFamily="2" charset="-34"/>
              </a:rPr>
              <a:t>Funktionsområder med bordopstilling</a:t>
            </a:r>
          </a:p>
        </p:txBody>
      </p:sp>
    </p:spTree>
    <p:extLst>
      <p:ext uri="{BB962C8B-B14F-4D97-AF65-F5344CB8AC3E}">
        <p14:creationId xmlns:p14="http://schemas.microsoft.com/office/powerpoint/2010/main" val="110668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Vejle-Beige</Template>
  <TotalTime>350</TotalTime>
  <Words>152</Words>
  <Application>Microsoft Office PowerPoint</Application>
  <PresentationFormat>A3-papir (297 x 420 mm)</PresentationFormat>
  <Paragraphs>71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K2D</vt:lpstr>
      <vt:lpstr>K2D ExtraBold</vt:lpstr>
      <vt:lpstr>K2D ExtraLight</vt:lpstr>
      <vt:lpstr>K2D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Vejle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Lasse Eriksen Gissel  Vejle Brandvæsen - Adm. og ledelse  Teknik &amp; Miljø  Vejle Kommune</dc:creator>
  <cp:lastModifiedBy>Lærke Støchkel</cp:lastModifiedBy>
  <cp:revision>20</cp:revision>
  <dcterms:created xsi:type="dcterms:W3CDTF">2022-03-31T06:36:46Z</dcterms:created>
  <dcterms:modified xsi:type="dcterms:W3CDTF">2024-01-05T08:06:00Z</dcterms:modified>
</cp:coreProperties>
</file>