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slideLayouts/slideLayout21.xml" ContentType="application/vnd.openxmlformats-officedocument.presentationml.slideLayout+xml"/>
  <Override PartName="/ppt/theme/theme20.xml" ContentType="application/vnd.openxmlformats-officedocument.theme+xml"/>
  <Override PartName="/ppt/slideLayouts/slideLayout22.xml" ContentType="application/vnd.openxmlformats-officedocument.presentationml.slideLayout+xml"/>
  <Override PartName="/ppt/theme/theme21.xml" ContentType="application/vnd.openxmlformats-officedocument.theme+xml"/>
  <Override PartName="/ppt/slideLayouts/slideLayout23.xml" ContentType="application/vnd.openxmlformats-officedocument.presentationml.slideLayout+xml"/>
  <Override PartName="/ppt/theme/theme22.xml" ContentType="application/vnd.openxmlformats-officedocument.theme+xml"/>
  <Override PartName="/ppt/slideLayouts/slideLayout24.xml" ContentType="application/vnd.openxmlformats-officedocument.presentationml.slideLayout+xml"/>
  <Override PartName="/ppt/theme/theme23.xml" ContentType="application/vnd.openxmlformats-officedocument.theme+xml"/>
  <Override PartName="/ppt/slideLayouts/slideLayout25.xml" ContentType="application/vnd.openxmlformats-officedocument.presentationml.slideLayout+xml"/>
  <Override PartName="/ppt/theme/theme24.xml" ContentType="application/vnd.openxmlformats-officedocument.theme+xml"/>
  <Override PartName="/ppt/slideLayouts/slideLayout26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81" r:id="rId5"/>
    <p:sldMasterId id="2147483685" r:id="rId6"/>
    <p:sldMasterId id="2147483687" r:id="rId7"/>
    <p:sldMasterId id="2147483742" r:id="rId8"/>
    <p:sldMasterId id="2147483730" r:id="rId9"/>
    <p:sldMasterId id="2147483744" r:id="rId10"/>
    <p:sldMasterId id="2147483740" r:id="rId11"/>
    <p:sldMasterId id="2147483737" r:id="rId12"/>
    <p:sldMasterId id="2147483734" r:id="rId13"/>
    <p:sldMasterId id="2147483722" r:id="rId14"/>
    <p:sldMasterId id="2147483728" r:id="rId15"/>
    <p:sldMasterId id="2147483697" r:id="rId16"/>
    <p:sldMasterId id="2147483714" r:id="rId17"/>
    <p:sldMasterId id="2147483720" r:id="rId18"/>
    <p:sldMasterId id="2147483700" r:id="rId19"/>
    <p:sldMasterId id="2147483702" r:id="rId20"/>
    <p:sldMasterId id="2147483704" r:id="rId21"/>
    <p:sldMasterId id="2147483706" r:id="rId22"/>
    <p:sldMasterId id="2147483708" r:id="rId23"/>
    <p:sldMasterId id="2147483724" r:id="rId24"/>
    <p:sldMasterId id="2147483712" r:id="rId25"/>
    <p:sldMasterId id="2147483726" r:id="rId26"/>
    <p:sldMasterId id="2147483746" r:id="rId27"/>
    <p:sldMasterId id="2147483716" r:id="rId28"/>
  </p:sldMasterIdLst>
  <p:handoutMasterIdLst>
    <p:handoutMasterId r:id="rId34"/>
  </p:handoutMasterIdLst>
  <p:sldIdLst>
    <p:sldId id="258" r:id="rId29"/>
    <p:sldId id="263" r:id="rId30"/>
    <p:sldId id="260" r:id="rId31"/>
    <p:sldId id="259" r:id="rId32"/>
    <p:sldId id="26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219"/>
    <a:srgbClr val="0C3C5C"/>
    <a:srgbClr val="ECEAE6"/>
    <a:srgbClr val="00304A"/>
    <a:srgbClr val="003A5D"/>
    <a:srgbClr val="944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77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4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microsoft.com/office/2016/11/relationships/changesInfo" Target="changesInfos/changesInfo1.xml"/><Relationship Id="rId21" Type="http://schemas.openxmlformats.org/officeDocument/2006/relationships/slideMaster" Target="slideMasters/slideMaster1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5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Eg Tanghøj" userId="f413da31-6f3c-4571-8189-325b1fee4a3e" providerId="ADAL" clId="{BDF38EAE-7E72-470D-B72A-F15B97BECB98}"/>
    <pc:docChg chg="delSld modSld">
      <pc:chgData name="Lars Eg Tanghøj" userId="f413da31-6f3c-4571-8189-325b1fee4a3e" providerId="ADAL" clId="{BDF38EAE-7E72-470D-B72A-F15B97BECB98}" dt="2025-12-19T11:44:07.448" v="27" actId="47"/>
      <pc:docMkLst>
        <pc:docMk/>
      </pc:docMkLst>
      <pc:sldChg chg="modSp mod">
        <pc:chgData name="Lars Eg Tanghøj" userId="f413da31-6f3c-4571-8189-325b1fee4a3e" providerId="ADAL" clId="{BDF38EAE-7E72-470D-B72A-F15B97BECB98}" dt="2025-12-19T11:41:58.316" v="26" actId="20577"/>
        <pc:sldMkLst>
          <pc:docMk/>
          <pc:sldMk cId="1922710798" sldId="260"/>
        </pc:sldMkLst>
        <pc:spChg chg="mod">
          <ac:chgData name="Lars Eg Tanghøj" userId="f413da31-6f3c-4571-8189-325b1fee4a3e" providerId="ADAL" clId="{BDF38EAE-7E72-470D-B72A-F15B97BECB98}" dt="2025-12-19T11:41:58.316" v="26" actId="20577"/>
          <ac:spMkLst>
            <pc:docMk/>
            <pc:sldMk cId="1922710798" sldId="260"/>
            <ac:spMk id="3" creationId="{5DE581C3-BD42-1E2F-9EBC-85780145C2FC}"/>
          </ac:spMkLst>
        </pc:spChg>
      </pc:sldChg>
      <pc:sldChg chg="del">
        <pc:chgData name="Lars Eg Tanghøj" userId="f413da31-6f3c-4571-8189-325b1fee4a3e" providerId="ADAL" clId="{BDF38EAE-7E72-470D-B72A-F15B97BECB98}" dt="2025-12-19T11:44:07.448" v="27" actId="47"/>
        <pc:sldMkLst>
          <pc:docMk/>
          <pc:sldMk cId="1054557957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CF91652-26AE-BDBE-4FB5-AFE561EAE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6BADD6E-A4D4-2FC2-C40D-A7E7DA4EF6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91D26-902E-D841-AFA1-D4C035A363EC}" type="datetimeFigureOut">
              <a:rPr lang="da-DK" smtClean="0"/>
              <a:t>19-12-2025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767A376-1F54-3D1E-4256-DEA9FE660E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0D9800F-04E8-22E8-4EF9-9B09CC7CA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56B2-0C8A-324B-8260-F330BF9C0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036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vardekommune.dk/powerpoint" TargetMode="External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9EBC4E5A-121E-E4BF-F740-0F54BE90189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3371" y="0"/>
            <a:ext cx="12195128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9204 w 12192000"/>
              <a:gd name="connsiteY2" fmla="*/ 2130804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7593"/>
              <a:gd name="connsiteY0" fmla="*/ 0 h 6858000"/>
              <a:gd name="connsiteX1" fmla="*/ 12192000 w 12197593"/>
              <a:gd name="connsiteY1" fmla="*/ 0 h 6858000"/>
              <a:gd name="connsiteX2" fmla="*/ 12197593 w 12197593"/>
              <a:gd name="connsiteY2" fmla="*/ 595618 h 6858000"/>
              <a:gd name="connsiteX3" fmla="*/ 12189204 w 12197593"/>
              <a:gd name="connsiteY3" fmla="*/ 2130804 h 6858000"/>
              <a:gd name="connsiteX4" fmla="*/ 12192000 w 12197593"/>
              <a:gd name="connsiteY4" fmla="*/ 6858000 h 6858000"/>
              <a:gd name="connsiteX5" fmla="*/ 0 w 12197593"/>
              <a:gd name="connsiteY5" fmla="*/ 6858000 h 6858000"/>
              <a:gd name="connsiteX6" fmla="*/ 0 w 12197593"/>
              <a:gd name="connsiteY6" fmla="*/ 0 h 6858000"/>
              <a:gd name="connsiteX0" fmla="*/ 0 w 12197593"/>
              <a:gd name="connsiteY0" fmla="*/ 0 h 6858000"/>
              <a:gd name="connsiteX1" fmla="*/ 12192000 w 12197593"/>
              <a:gd name="connsiteY1" fmla="*/ 0 h 6858000"/>
              <a:gd name="connsiteX2" fmla="*/ 12197593 w 12197593"/>
              <a:gd name="connsiteY2" fmla="*/ 595618 h 6858000"/>
              <a:gd name="connsiteX3" fmla="*/ 12189204 w 12197593"/>
              <a:gd name="connsiteY3" fmla="*/ 2130804 h 6858000"/>
              <a:gd name="connsiteX4" fmla="*/ 12180815 w 12197593"/>
              <a:gd name="connsiteY4" fmla="*/ 2332139 h 6858000"/>
              <a:gd name="connsiteX5" fmla="*/ 12192000 w 12197593"/>
              <a:gd name="connsiteY5" fmla="*/ 6858000 h 6858000"/>
              <a:gd name="connsiteX6" fmla="*/ 0 w 12197593"/>
              <a:gd name="connsiteY6" fmla="*/ 6858000 h 6858000"/>
              <a:gd name="connsiteX7" fmla="*/ 0 w 12197593"/>
              <a:gd name="connsiteY7" fmla="*/ 0 h 6858000"/>
              <a:gd name="connsiteX0" fmla="*/ 0 w 12197593"/>
              <a:gd name="connsiteY0" fmla="*/ 0 h 6858000"/>
              <a:gd name="connsiteX1" fmla="*/ 12192000 w 12197593"/>
              <a:gd name="connsiteY1" fmla="*/ 0 h 6858000"/>
              <a:gd name="connsiteX2" fmla="*/ 12197593 w 12197593"/>
              <a:gd name="connsiteY2" fmla="*/ 595618 h 6858000"/>
              <a:gd name="connsiteX3" fmla="*/ 10961040 w 12197593"/>
              <a:gd name="connsiteY3" fmla="*/ 2130804 h 6858000"/>
              <a:gd name="connsiteX4" fmla="*/ 12180815 w 12197593"/>
              <a:gd name="connsiteY4" fmla="*/ 2332139 h 6858000"/>
              <a:gd name="connsiteX5" fmla="*/ 12192000 w 12197593"/>
              <a:gd name="connsiteY5" fmla="*/ 6858000 h 6858000"/>
              <a:gd name="connsiteX6" fmla="*/ 0 w 12197593"/>
              <a:gd name="connsiteY6" fmla="*/ 6858000 h 6858000"/>
              <a:gd name="connsiteX7" fmla="*/ 0 w 12197593"/>
              <a:gd name="connsiteY7" fmla="*/ 0 h 6858000"/>
              <a:gd name="connsiteX0" fmla="*/ 0 w 12208116"/>
              <a:gd name="connsiteY0" fmla="*/ 0 h 6858000"/>
              <a:gd name="connsiteX1" fmla="*/ 12192000 w 12208116"/>
              <a:gd name="connsiteY1" fmla="*/ 0 h 6858000"/>
              <a:gd name="connsiteX2" fmla="*/ 12197593 w 12208116"/>
              <a:gd name="connsiteY2" fmla="*/ 595618 h 6858000"/>
              <a:gd name="connsiteX3" fmla="*/ 10961040 w 12208116"/>
              <a:gd name="connsiteY3" fmla="*/ 2130804 h 6858000"/>
              <a:gd name="connsiteX4" fmla="*/ 12207709 w 12208116"/>
              <a:gd name="connsiteY4" fmla="*/ 2143880 h 6858000"/>
              <a:gd name="connsiteX5" fmla="*/ 12192000 w 12208116"/>
              <a:gd name="connsiteY5" fmla="*/ 6858000 h 6858000"/>
              <a:gd name="connsiteX6" fmla="*/ 0 w 12208116"/>
              <a:gd name="connsiteY6" fmla="*/ 6858000 h 6858000"/>
              <a:gd name="connsiteX7" fmla="*/ 0 w 12208116"/>
              <a:gd name="connsiteY7" fmla="*/ 0 h 6858000"/>
              <a:gd name="connsiteX0" fmla="*/ 0 w 13094903"/>
              <a:gd name="connsiteY0" fmla="*/ 0 h 6858000"/>
              <a:gd name="connsiteX1" fmla="*/ 12192000 w 13094903"/>
              <a:gd name="connsiteY1" fmla="*/ 0 h 6858000"/>
              <a:gd name="connsiteX2" fmla="*/ 12191999 w 13094903"/>
              <a:gd name="connsiteY2" fmla="*/ 475129 h 6858000"/>
              <a:gd name="connsiteX3" fmla="*/ 12197593 w 13094903"/>
              <a:gd name="connsiteY3" fmla="*/ 595618 h 6858000"/>
              <a:gd name="connsiteX4" fmla="*/ 10961040 w 13094903"/>
              <a:gd name="connsiteY4" fmla="*/ 2130804 h 6858000"/>
              <a:gd name="connsiteX5" fmla="*/ 12207709 w 13094903"/>
              <a:gd name="connsiteY5" fmla="*/ 2143880 h 6858000"/>
              <a:gd name="connsiteX6" fmla="*/ 12192000 w 13094903"/>
              <a:gd name="connsiteY6" fmla="*/ 6858000 h 6858000"/>
              <a:gd name="connsiteX7" fmla="*/ 0 w 13094903"/>
              <a:gd name="connsiteY7" fmla="*/ 6858000 h 6858000"/>
              <a:gd name="connsiteX8" fmla="*/ 0 w 13094903"/>
              <a:gd name="connsiteY8" fmla="*/ 0 h 6858000"/>
              <a:gd name="connsiteX0" fmla="*/ 0 w 13094903"/>
              <a:gd name="connsiteY0" fmla="*/ 0 h 6858000"/>
              <a:gd name="connsiteX1" fmla="*/ 12192000 w 13094903"/>
              <a:gd name="connsiteY1" fmla="*/ 0 h 6858000"/>
              <a:gd name="connsiteX2" fmla="*/ 12191999 w 13094903"/>
              <a:gd name="connsiteY2" fmla="*/ 475129 h 6858000"/>
              <a:gd name="connsiteX3" fmla="*/ 10978393 w 13094903"/>
              <a:gd name="connsiteY3" fmla="*/ 613547 h 6858000"/>
              <a:gd name="connsiteX4" fmla="*/ 10961040 w 13094903"/>
              <a:gd name="connsiteY4" fmla="*/ 2130804 h 6858000"/>
              <a:gd name="connsiteX5" fmla="*/ 12207709 w 13094903"/>
              <a:gd name="connsiteY5" fmla="*/ 2143880 h 6858000"/>
              <a:gd name="connsiteX6" fmla="*/ 12192000 w 13094903"/>
              <a:gd name="connsiteY6" fmla="*/ 6858000 h 6858000"/>
              <a:gd name="connsiteX7" fmla="*/ 0 w 13094903"/>
              <a:gd name="connsiteY7" fmla="*/ 6858000 h 6858000"/>
              <a:gd name="connsiteX8" fmla="*/ 0 w 13094903"/>
              <a:gd name="connsiteY8" fmla="*/ 0 h 6858000"/>
              <a:gd name="connsiteX0" fmla="*/ 0 w 13094903"/>
              <a:gd name="connsiteY0" fmla="*/ 0 h 6858000"/>
              <a:gd name="connsiteX1" fmla="*/ 12192000 w 13094903"/>
              <a:gd name="connsiteY1" fmla="*/ 0 h 6858000"/>
              <a:gd name="connsiteX2" fmla="*/ 12191999 w 13094903"/>
              <a:gd name="connsiteY2" fmla="*/ 475129 h 6858000"/>
              <a:gd name="connsiteX3" fmla="*/ 10978393 w 13094903"/>
              <a:gd name="connsiteY3" fmla="*/ 613547 h 6858000"/>
              <a:gd name="connsiteX4" fmla="*/ 10961040 w 13094903"/>
              <a:gd name="connsiteY4" fmla="*/ 2130804 h 6858000"/>
              <a:gd name="connsiteX5" fmla="*/ 12207709 w 13094903"/>
              <a:gd name="connsiteY5" fmla="*/ 2143880 h 6858000"/>
              <a:gd name="connsiteX6" fmla="*/ 12192000 w 13094903"/>
              <a:gd name="connsiteY6" fmla="*/ 6858000 h 6858000"/>
              <a:gd name="connsiteX7" fmla="*/ 0 w 13094903"/>
              <a:gd name="connsiteY7" fmla="*/ 6858000 h 6858000"/>
              <a:gd name="connsiteX8" fmla="*/ 0 w 13094903"/>
              <a:gd name="connsiteY8" fmla="*/ 0 h 6858000"/>
              <a:gd name="connsiteX0" fmla="*/ 0 w 13094903"/>
              <a:gd name="connsiteY0" fmla="*/ 0 h 6858000"/>
              <a:gd name="connsiteX1" fmla="*/ 12192000 w 13094903"/>
              <a:gd name="connsiteY1" fmla="*/ 0 h 6858000"/>
              <a:gd name="connsiteX2" fmla="*/ 12191999 w 13094903"/>
              <a:gd name="connsiteY2" fmla="*/ 609600 h 6858000"/>
              <a:gd name="connsiteX3" fmla="*/ 10978393 w 13094903"/>
              <a:gd name="connsiteY3" fmla="*/ 613547 h 6858000"/>
              <a:gd name="connsiteX4" fmla="*/ 10961040 w 13094903"/>
              <a:gd name="connsiteY4" fmla="*/ 2130804 h 6858000"/>
              <a:gd name="connsiteX5" fmla="*/ 12207709 w 13094903"/>
              <a:gd name="connsiteY5" fmla="*/ 2143880 h 6858000"/>
              <a:gd name="connsiteX6" fmla="*/ 12192000 w 13094903"/>
              <a:gd name="connsiteY6" fmla="*/ 6858000 h 6858000"/>
              <a:gd name="connsiteX7" fmla="*/ 0 w 13094903"/>
              <a:gd name="connsiteY7" fmla="*/ 6858000 h 6858000"/>
              <a:gd name="connsiteX8" fmla="*/ 0 w 13094903"/>
              <a:gd name="connsiteY8" fmla="*/ 0 h 6858000"/>
              <a:gd name="connsiteX0" fmla="*/ 0 w 13094903"/>
              <a:gd name="connsiteY0" fmla="*/ 0 h 6858000"/>
              <a:gd name="connsiteX1" fmla="*/ 12192000 w 13094903"/>
              <a:gd name="connsiteY1" fmla="*/ 0 h 6858000"/>
              <a:gd name="connsiteX2" fmla="*/ 12191999 w 13094903"/>
              <a:gd name="connsiteY2" fmla="*/ 609600 h 6858000"/>
              <a:gd name="connsiteX3" fmla="*/ 10978393 w 13094903"/>
              <a:gd name="connsiteY3" fmla="*/ 613547 h 6858000"/>
              <a:gd name="connsiteX4" fmla="*/ 10961040 w 13094903"/>
              <a:gd name="connsiteY4" fmla="*/ 2130804 h 6858000"/>
              <a:gd name="connsiteX5" fmla="*/ 12207709 w 13094903"/>
              <a:gd name="connsiteY5" fmla="*/ 2143880 h 6858000"/>
              <a:gd name="connsiteX6" fmla="*/ 12192000 w 13094903"/>
              <a:gd name="connsiteY6" fmla="*/ 6858000 h 6858000"/>
              <a:gd name="connsiteX7" fmla="*/ 0 w 13094903"/>
              <a:gd name="connsiteY7" fmla="*/ 6858000 h 6858000"/>
              <a:gd name="connsiteX8" fmla="*/ 0 w 13094903"/>
              <a:gd name="connsiteY8" fmla="*/ 0 h 6858000"/>
              <a:gd name="connsiteX0" fmla="*/ 0 w 13096898"/>
              <a:gd name="connsiteY0" fmla="*/ 0 h 6858000"/>
              <a:gd name="connsiteX1" fmla="*/ 12192000 w 13096898"/>
              <a:gd name="connsiteY1" fmla="*/ 0 h 6858000"/>
              <a:gd name="connsiteX2" fmla="*/ 12191999 w 13096898"/>
              <a:gd name="connsiteY2" fmla="*/ 609600 h 6858000"/>
              <a:gd name="connsiteX3" fmla="*/ 10978393 w 13096898"/>
              <a:gd name="connsiteY3" fmla="*/ 613547 h 6858000"/>
              <a:gd name="connsiteX4" fmla="*/ 10961040 w 13096898"/>
              <a:gd name="connsiteY4" fmla="*/ 2130804 h 6858000"/>
              <a:gd name="connsiteX5" fmla="*/ 12207709 w 13096898"/>
              <a:gd name="connsiteY5" fmla="*/ 2143880 h 6858000"/>
              <a:gd name="connsiteX6" fmla="*/ 12192000 w 13096898"/>
              <a:gd name="connsiteY6" fmla="*/ 6858000 h 6858000"/>
              <a:gd name="connsiteX7" fmla="*/ 0 w 13096898"/>
              <a:gd name="connsiteY7" fmla="*/ 6858000 h 6858000"/>
              <a:gd name="connsiteX8" fmla="*/ 0 w 13096898"/>
              <a:gd name="connsiteY8" fmla="*/ 0 h 6858000"/>
              <a:gd name="connsiteX0" fmla="*/ 0 w 12208116"/>
              <a:gd name="connsiteY0" fmla="*/ 0 h 6858000"/>
              <a:gd name="connsiteX1" fmla="*/ 12192000 w 12208116"/>
              <a:gd name="connsiteY1" fmla="*/ 0 h 6858000"/>
              <a:gd name="connsiteX2" fmla="*/ 12191999 w 12208116"/>
              <a:gd name="connsiteY2" fmla="*/ 609600 h 6858000"/>
              <a:gd name="connsiteX3" fmla="*/ 10978393 w 12208116"/>
              <a:gd name="connsiteY3" fmla="*/ 613547 h 6858000"/>
              <a:gd name="connsiteX4" fmla="*/ 10961040 w 12208116"/>
              <a:gd name="connsiteY4" fmla="*/ 2130804 h 6858000"/>
              <a:gd name="connsiteX5" fmla="*/ 12207709 w 12208116"/>
              <a:gd name="connsiteY5" fmla="*/ 2143880 h 6858000"/>
              <a:gd name="connsiteX6" fmla="*/ 12192000 w 12208116"/>
              <a:gd name="connsiteY6" fmla="*/ 6858000 h 6858000"/>
              <a:gd name="connsiteX7" fmla="*/ 0 w 12208116"/>
              <a:gd name="connsiteY7" fmla="*/ 6858000 h 6858000"/>
              <a:gd name="connsiteX8" fmla="*/ 0 w 12208116"/>
              <a:gd name="connsiteY8" fmla="*/ 0 h 6858000"/>
              <a:gd name="connsiteX0" fmla="*/ 0 w 12208116"/>
              <a:gd name="connsiteY0" fmla="*/ 0 h 6858000"/>
              <a:gd name="connsiteX1" fmla="*/ 12192000 w 12208116"/>
              <a:gd name="connsiteY1" fmla="*/ 0 h 6858000"/>
              <a:gd name="connsiteX2" fmla="*/ 12191999 w 12208116"/>
              <a:gd name="connsiteY2" fmla="*/ 609600 h 6858000"/>
              <a:gd name="connsiteX3" fmla="*/ 10985117 w 12208116"/>
              <a:gd name="connsiteY3" fmla="*/ 600100 h 6858000"/>
              <a:gd name="connsiteX4" fmla="*/ 10961040 w 12208116"/>
              <a:gd name="connsiteY4" fmla="*/ 2130804 h 6858000"/>
              <a:gd name="connsiteX5" fmla="*/ 12207709 w 12208116"/>
              <a:gd name="connsiteY5" fmla="*/ 2143880 h 6858000"/>
              <a:gd name="connsiteX6" fmla="*/ 12192000 w 12208116"/>
              <a:gd name="connsiteY6" fmla="*/ 6858000 h 6858000"/>
              <a:gd name="connsiteX7" fmla="*/ 0 w 12208116"/>
              <a:gd name="connsiteY7" fmla="*/ 6858000 h 6858000"/>
              <a:gd name="connsiteX8" fmla="*/ 0 w 12208116"/>
              <a:gd name="connsiteY8" fmla="*/ 0 h 6858000"/>
              <a:gd name="connsiteX0" fmla="*/ 0 w 12208116"/>
              <a:gd name="connsiteY0" fmla="*/ 0 h 6858000"/>
              <a:gd name="connsiteX1" fmla="*/ 12192000 w 12208116"/>
              <a:gd name="connsiteY1" fmla="*/ 0 h 6858000"/>
              <a:gd name="connsiteX2" fmla="*/ 12191999 w 12208116"/>
              <a:gd name="connsiteY2" fmla="*/ 609600 h 6858000"/>
              <a:gd name="connsiteX3" fmla="*/ 10985117 w 12208116"/>
              <a:gd name="connsiteY3" fmla="*/ 600100 h 6858000"/>
              <a:gd name="connsiteX4" fmla="*/ 10974487 w 12208116"/>
              <a:gd name="connsiteY4" fmla="*/ 2134166 h 6858000"/>
              <a:gd name="connsiteX5" fmla="*/ 12207709 w 12208116"/>
              <a:gd name="connsiteY5" fmla="*/ 2143880 h 6858000"/>
              <a:gd name="connsiteX6" fmla="*/ 12192000 w 12208116"/>
              <a:gd name="connsiteY6" fmla="*/ 6858000 h 6858000"/>
              <a:gd name="connsiteX7" fmla="*/ 0 w 12208116"/>
              <a:gd name="connsiteY7" fmla="*/ 6858000 h 6858000"/>
              <a:gd name="connsiteX8" fmla="*/ 0 w 12208116"/>
              <a:gd name="connsiteY8" fmla="*/ 0 h 6858000"/>
              <a:gd name="connsiteX0" fmla="*/ 0 w 12214754"/>
              <a:gd name="connsiteY0" fmla="*/ 0 h 6858000"/>
              <a:gd name="connsiteX1" fmla="*/ 12192000 w 12214754"/>
              <a:gd name="connsiteY1" fmla="*/ 0 h 6858000"/>
              <a:gd name="connsiteX2" fmla="*/ 12191999 w 12214754"/>
              <a:gd name="connsiteY2" fmla="*/ 609600 h 6858000"/>
              <a:gd name="connsiteX3" fmla="*/ 10985117 w 12214754"/>
              <a:gd name="connsiteY3" fmla="*/ 600100 h 6858000"/>
              <a:gd name="connsiteX4" fmla="*/ 10974487 w 12214754"/>
              <a:gd name="connsiteY4" fmla="*/ 2134166 h 6858000"/>
              <a:gd name="connsiteX5" fmla="*/ 12214432 w 12214754"/>
              <a:gd name="connsiteY5" fmla="*/ 2130433 h 6858000"/>
              <a:gd name="connsiteX6" fmla="*/ 12192000 w 12214754"/>
              <a:gd name="connsiteY6" fmla="*/ 6858000 h 6858000"/>
              <a:gd name="connsiteX7" fmla="*/ 0 w 12214754"/>
              <a:gd name="connsiteY7" fmla="*/ 6858000 h 6858000"/>
              <a:gd name="connsiteX8" fmla="*/ 0 w 12214754"/>
              <a:gd name="connsiteY8" fmla="*/ 0 h 6858000"/>
              <a:gd name="connsiteX0" fmla="*/ 0 w 12214754"/>
              <a:gd name="connsiteY0" fmla="*/ 0 h 6858000"/>
              <a:gd name="connsiteX1" fmla="*/ 12192000 w 12214754"/>
              <a:gd name="connsiteY1" fmla="*/ 0 h 6858000"/>
              <a:gd name="connsiteX2" fmla="*/ 12191999 w 12214754"/>
              <a:gd name="connsiteY2" fmla="*/ 609600 h 6858000"/>
              <a:gd name="connsiteX3" fmla="*/ 10985117 w 12214754"/>
              <a:gd name="connsiteY3" fmla="*/ 600100 h 6858000"/>
              <a:gd name="connsiteX4" fmla="*/ 10974487 w 12214754"/>
              <a:gd name="connsiteY4" fmla="*/ 2134166 h 6858000"/>
              <a:gd name="connsiteX5" fmla="*/ 12214432 w 12214754"/>
              <a:gd name="connsiteY5" fmla="*/ 2130433 h 6858000"/>
              <a:gd name="connsiteX6" fmla="*/ 12192000 w 12214754"/>
              <a:gd name="connsiteY6" fmla="*/ 6858000 h 6858000"/>
              <a:gd name="connsiteX7" fmla="*/ 0 w 12214754"/>
              <a:gd name="connsiteY7" fmla="*/ 6858000 h 6858000"/>
              <a:gd name="connsiteX8" fmla="*/ 0 w 12214754"/>
              <a:gd name="connsiteY8" fmla="*/ 0 h 6858000"/>
              <a:gd name="connsiteX0" fmla="*/ 0 w 13113962"/>
              <a:gd name="connsiteY0" fmla="*/ 0 h 6858000"/>
              <a:gd name="connsiteX1" fmla="*/ 12192000 w 13113962"/>
              <a:gd name="connsiteY1" fmla="*/ 0 h 6858000"/>
              <a:gd name="connsiteX2" fmla="*/ 12191999 w 13113962"/>
              <a:gd name="connsiteY2" fmla="*/ 609600 h 6858000"/>
              <a:gd name="connsiteX3" fmla="*/ 10985117 w 13113962"/>
              <a:gd name="connsiteY3" fmla="*/ 600100 h 6858000"/>
              <a:gd name="connsiteX4" fmla="*/ 10974487 w 13113962"/>
              <a:gd name="connsiteY4" fmla="*/ 2134166 h 6858000"/>
              <a:gd name="connsiteX5" fmla="*/ 12214432 w 13113962"/>
              <a:gd name="connsiteY5" fmla="*/ 2130433 h 6858000"/>
              <a:gd name="connsiteX6" fmla="*/ 12192000 w 13113962"/>
              <a:gd name="connsiteY6" fmla="*/ 6858000 h 6858000"/>
              <a:gd name="connsiteX7" fmla="*/ 0 w 13113962"/>
              <a:gd name="connsiteY7" fmla="*/ 6858000 h 6858000"/>
              <a:gd name="connsiteX8" fmla="*/ 0 w 13113962"/>
              <a:gd name="connsiteY8" fmla="*/ 0 h 6858000"/>
              <a:gd name="connsiteX0" fmla="*/ 0 w 13095110"/>
              <a:gd name="connsiteY0" fmla="*/ 0 h 6858000"/>
              <a:gd name="connsiteX1" fmla="*/ 12192000 w 13095110"/>
              <a:gd name="connsiteY1" fmla="*/ 0 h 6858000"/>
              <a:gd name="connsiteX2" fmla="*/ 12191999 w 13095110"/>
              <a:gd name="connsiteY2" fmla="*/ 609600 h 6858000"/>
              <a:gd name="connsiteX3" fmla="*/ 10985117 w 13095110"/>
              <a:gd name="connsiteY3" fmla="*/ 600100 h 6858000"/>
              <a:gd name="connsiteX4" fmla="*/ 10974487 w 13095110"/>
              <a:gd name="connsiteY4" fmla="*/ 2134166 h 6858000"/>
              <a:gd name="connsiteX5" fmla="*/ 12214432 w 13095110"/>
              <a:gd name="connsiteY5" fmla="*/ 2130433 h 6858000"/>
              <a:gd name="connsiteX6" fmla="*/ 12192000 w 13095110"/>
              <a:gd name="connsiteY6" fmla="*/ 6858000 h 6858000"/>
              <a:gd name="connsiteX7" fmla="*/ 0 w 13095110"/>
              <a:gd name="connsiteY7" fmla="*/ 6858000 h 6858000"/>
              <a:gd name="connsiteX8" fmla="*/ 0 w 13095110"/>
              <a:gd name="connsiteY8" fmla="*/ 0 h 6858000"/>
              <a:gd name="connsiteX0" fmla="*/ 0 w 12214754"/>
              <a:gd name="connsiteY0" fmla="*/ 0 h 6858000"/>
              <a:gd name="connsiteX1" fmla="*/ 12192000 w 12214754"/>
              <a:gd name="connsiteY1" fmla="*/ 0 h 6858000"/>
              <a:gd name="connsiteX2" fmla="*/ 12191999 w 12214754"/>
              <a:gd name="connsiteY2" fmla="*/ 609600 h 6858000"/>
              <a:gd name="connsiteX3" fmla="*/ 10985117 w 12214754"/>
              <a:gd name="connsiteY3" fmla="*/ 600100 h 6858000"/>
              <a:gd name="connsiteX4" fmla="*/ 10974487 w 12214754"/>
              <a:gd name="connsiteY4" fmla="*/ 2134166 h 6858000"/>
              <a:gd name="connsiteX5" fmla="*/ 12214432 w 12214754"/>
              <a:gd name="connsiteY5" fmla="*/ 2130433 h 6858000"/>
              <a:gd name="connsiteX6" fmla="*/ 12192000 w 12214754"/>
              <a:gd name="connsiteY6" fmla="*/ 6858000 h 6858000"/>
              <a:gd name="connsiteX7" fmla="*/ 0 w 12214754"/>
              <a:gd name="connsiteY7" fmla="*/ 6858000 h 6858000"/>
              <a:gd name="connsiteX8" fmla="*/ 0 w 12214754"/>
              <a:gd name="connsiteY8" fmla="*/ 0 h 6858000"/>
              <a:gd name="connsiteX0" fmla="*/ 0 w 12214754"/>
              <a:gd name="connsiteY0" fmla="*/ 0 h 6858000"/>
              <a:gd name="connsiteX1" fmla="*/ 12192000 w 12214754"/>
              <a:gd name="connsiteY1" fmla="*/ 0 h 6858000"/>
              <a:gd name="connsiteX2" fmla="*/ 12191999 w 12214754"/>
              <a:gd name="connsiteY2" fmla="*/ 609600 h 6858000"/>
              <a:gd name="connsiteX3" fmla="*/ 10985117 w 12214754"/>
              <a:gd name="connsiteY3" fmla="*/ 600100 h 6858000"/>
              <a:gd name="connsiteX4" fmla="*/ 10974487 w 12214754"/>
              <a:gd name="connsiteY4" fmla="*/ 2134166 h 6858000"/>
              <a:gd name="connsiteX5" fmla="*/ 12214432 w 12214754"/>
              <a:gd name="connsiteY5" fmla="*/ 2130433 h 6858000"/>
              <a:gd name="connsiteX6" fmla="*/ 12192000 w 12214754"/>
              <a:gd name="connsiteY6" fmla="*/ 6858000 h 6858000"/>
              <a:gd name="connsiteX7" fmla="*/ 0 w 12214754"/>
              <a:gd name="connsiteY7" fmla="*/ 6858000 h 6858000"/>
              <a:gd name="connsiteX8" fmla="*/ 0 w 12214754"/>
              <a:gd name="connsiteY8" fmla="*/ 0 h 6858000"/>
              <a:gd name="connsiteX0" fmla="*/ 0 w 12214754"/>
              <a:gd name="connsiteY0" fmla="*/ 0 h 6858000"/>
              <a:gd name="connsiteX1" fmla="*/ 12192000 w 12214754"/>
              <a:gd name="connsiteY1" fmla="*/ 0 h 6858000"/>
              <a:gd name="connsiteX2" fmla="*/ 12191999 w 12214754"/>
              <a:gd name="connsiteY2" fmla="*/ 609600 h 6858000"/>
              <a:gd name="connsiteX3" fmla="*/ 10985117 w 12214754"/>
              <a:gd name="connsiteY3" fmla="*/ 600100 h 6858000"/>
              <a:gd name="connsiteX4" fmla="*/ 10974487 w 12214754"/>
              <a:gd name="connsiteY4" fmla="*/ 2134166 h 6858000"/>
              <a:gd name="connsiteX5" fmla="*/ 12214432 w 12214754"/>
              <a:gd name="connsiteY5" fmla="*/ 2130433 h 6858000"/>
              <a:gd name="connsiteX6" fmla="*/ 12192000 w 12214754"/>
              <a:gd name="connsiteY6" fmla="*/ 6858000 h 6858000"/>
              <a:gd name="connsiteX7" fmla="*/ 0 w 12214754"/>
              <a:gd name="connsiteY7" fmla="*/ 6858000 h 6858000"/>
              <a:gd name="connsiteX8" fmla="*/ 0 w 12214754"/>
              <a:gd name="connsiteY8" fmla="*/ 0 h 6858000"/>
              <a:gd name="connsiteX0" fmla="*/ 0 w 12214754"/>
              <a:gd name="connsiteY0" fmla="*/ 0 h 6858000"/>
              <a:gd name="connsiteX1" fmla="*/ 12192000 w 12214754"/>
              <a:gd name="connsiteY1" fmla="*/ 0 h 6858000"/>
              <a:gd name="connsiteX2" fmla="*/ 12191999 w 12214754"/>
              <a:gd name="connsiteY2" fmla="*/ 609600 h 6858000"/>
              <a:gd name="connsiteX3" fmla="*/ 10985117 w 12214754"/>
              <a:gd name="connsiteY3" fmla="*/ 600100 h 6858000"/>
              <a:gd name="connsiteX4" fmla="*/ 10974487 w 12214754"/>
              <a:gd name="connsiteY4" fmla="*/ 2134166 h 6858000"/>
              <a:gd name="connsiteX5" fmla="*/ 12214432 w 12214754"/>
              <a:gd name="connsiteY5" fmla="*/ 2130433 h 6858000"/>
              <a:gd name="connsiteX6" fmla="*/ 12192000 w 12214754"/>
              <a:gd name="connsiteY6" fmla="*/ 6858000 h 6858000"/>
              <a:gd name="connsiteX7" fmla="*/ 0 w 12214754"/>
              <a:gd name="connsiteY7" fmla="*/ 6858000 h 6858000"/>
              <a:gd name="connsiteX8" fmla="*/ 0 w 12214754"/>
              <a:gd name="connsiteY8" fmla="*/ 0 h 6858000"/>
              <a:gd name="connsiteX0" fmla="*/ 0 w 12214754"/>
              <a:gd name="connsiteY0" fmla="*/ 0 h 6858000"/>
              <a:gd name="connsiteX1" fmla="*/ 12192000 w 12214754"/>
              <a:gd name="connsiteY1" fmla="*/ 0 h 6858000"/>
              <a:gd name="connsiteX2" fmla="*/ 12191999 w 12214754"/>
              <a:gd name="connsiteY2" fmla="*/ 609600 h 6858000"/>
              <a:gd name="connsiteX3" fmla="*/ 10971670 w 12214754"/>
              <a:gd name="connsiteY3" fmla="*/ 603461 h 6858000"/>
              <a:gd name="connsiteX4" fmla="*/ 10974487 w 12214754"/>
              <a:gd name="connsiteY4" fmla="*/ 2134166 h 6858000"/>
              <a:gd name="connsiteX5" fmla="*/ 12214432 w 12214754"/>
              <a:gd name="connsiteY5" fmla="*/ 2130433 h 6858000"/>
              <a:gd name="connsiteX6" fmla="*/ 12192000 w 12214754"/>
              <a:gd name="connsiteY6" fmla="*/ 6858000 h 6858000"/>
              <a:gd name="connsiteX7" fmla="*/ 0 w 12214754"/>
              <a:gd name="connsiteY7" fmla="*/ 6858000 h 6858000"/>
              <a:gd name="connsiteX8" fmla="*/ 0 w 12214754"/>
              <a:gd name="connsiteY8" fmla="*/ 0 h 6858000"/>
              <a:gd name="connsiteX0" fmla="*/ 0 w 12218085"/>
              <a:gd name="connsiteY0" fmla="*/ 0 h 6858000"/>
              <a:gd name="connsiteX1" fmla="*/ 12192000 w 12218085"/>
              <a:gd name="connsiteY1" fmla="*/ 0 h 6858000"/>
              <a:gd name="connsiteX2" fmla="*/ 12191999 w 12218085"/>
              <a:gd name="connsiteY2" fmla="*/ 609600 h 6858000"/>
              <a:gd name="connsiteX3" fmla="*/ 10971670 w 12218085"/>
              <a:gd name="connsiteY3" fmla="*/ 603461 h 6858000"/>
              <a:gd name="connsiteX4" fmla="*/ 10974487 w 12218085"/>
              <a:gd name="connsiteY4" fmla="*/ 2134166 h 6858000"/>
              <a:gd name="connsiteX5" fmla="*/ 12217793 w 12218085"/>
              <a:gd name="connsiteY5" fmla="*/ 2123710 h 6858000"/>
              <a:gd name="connsiteX6" fmla="*/ 12192000 w 12218085"/>
              <a:gd name="connsiteY6" fmla="*/ 6858000 h 6858000"/>
              <a:gd name="connsiteX7" fmla="*/ 0 w 12218085"/>
              <a:gd name="connsiteY7" fmla="*/ 6858000 h 6858000"/>
              <a:gd name="connsiteX8" fmla="*/ 0 w 12218085"/>
              <a:gd name="connsiteY8" fmla="*/ 0 h 6858000"/>
              <a:gd name="connsiteX0" fmla="*/ 0 w 12218085"/>
              <a:gd name="connsiteY0" fmla="*/ 0 h 6858000"/>
              <a:gd name="connsiteX1" fmla="*/ 12192000 w 12218085"/>
              <a:gd name="connsiteY1" fmla="*/ 0 h 6858000"/>
              <a:gd name="connsiteX2" fmla="*/ 12191999 w 12218085"/>
              <a:gd name="connsiteY2" fmla="*/ 609600 h 6858000"/>
              <a:gd name="connsiteX3" fmla="*/ 10971670 w 12218085"/>
              <a:gd name="connsiteY3" fmla="*/ 603461 h 6858000"/>
              <a:gd name="connsiteX4" fmla="*/ 10974487 w 12218085"/>
              <a:gd name="connsiteY4" fmla="*/ 2134166 h 6858000"/>
              <a:gd name="connsiteX5" fmla="*/ 12217793 w 12218085"/>
              <a:gd name="connsiteY5" fmla="*/ 2137157 h 6858000"/>
              <a:gd name="connsiteX6" fmla="*/ 12192000 w 12218085"/>
              <a:gd name="connsiteY6" fmla="*/ 6858000 h 6858000"/>
              <a:gd name="connsiteX7" fmla="*/ 0 w 12218085"/>
              <a:gd name="connsiteY7" fmla="*/ 6858000 h 6858000"/>
              <a:gd name="connsiteX8" fmla="*/ 0 w 12218085"/>
              <a:gd name="connsiteY8" fmla="*/ 0 h 6858000"/>
              <a:gd name="connsiteX0" fmla="*/ 0 w 12218085"/>
              <a:gd name="connsiteY0" fmla="*/ 0 h 6858000"/>
              <a:gd name="connsiteX1" fmla="*/ 12192000 w 12218085"/>
              <a:gd name="connsiteY1" fmla="*/ 0 h 6858000"/>
              <a:gd name="connsiteX2" fmla="*/ 12191999 w 12218085"/>
              <a:gd name="connsiteY2" fmla="*/ 609600 h 6858000"/>
              <a:gd name="connsiteX3" fmla="*/ 10971670 w 12218085"/>
              <a:gd name="connsiteY3" fmla="*/ 603461 h 6858000"/>
              <a:gd name="connsiteX4" fmla="*/ 10974487 w 12218085"/>
              <a:gd name="connsiteY4" fmla="*/ 2134166 h 6858000"/>
              <a:gd name="connsiteX5" fmla="*/ 12217793 w 12218085"/>
              <a:gd name="connsiteY5" fmla="*/ 2127071 h 6858000"/>
              <a:gd name="connsiteX6" fmla="*/ 12192000 w 12218085"/>
              <a:gd name="connsiteY6" fmla="*/ 6858000 h 6858000"/>
              <a:gd name="connsiteX7" fmla="*/ 0 w 12218085"/>
              <a:gd name="connsiteY7" fmla="*/ 6858000 h 6858000"/>
              <a:gd name="connsiteX8" fmla="*/ 0 w 12218085"/>
              <a:gd name="connsiteY8" fmla="*/ 0 h 6858000"/>
              <a:gd name="connsiteX0" fmla="*/ 0 w 12218085"/>
              <a:gd name="connsiteY0" fmla="*/ 0 h 6858000"/>
              <a:gd name="connsiteX1" fmla="*/ 12192000 w 12218085"/>
              <a:gd name="connsiteY1" fmla="*/ 0 h 6858000"/>
              <a:gd name="connsiteX2" fmla="*/ 12191999 w 12218085"/>
              <a:gd name="connsiteY2" fmla="*/ 609600 h 6858000"/>
              <a:gd name="connsiteX3" fmla="*/ 10971670 w 12218085"/>
              <a:gd name="connsiteY3" fmla="*/ 603461 h 6858000"/>
              <a:gd name="connsiteX4" fmla="*/ 10977849 w 12218085"/>
              <a:gd name="connsiteY4" fmla="*/ 2124081 h 6858000"/>
              <a:gd name="connsiteX5" fmla="*/ 12217793 w 12218085"/>
              <a:gd name="connsiteY5" fmla="*/ 2127071 h 6858000"/>
              <a:gd name="connsiteX6" fmla="*/ 12192000 w 12218085"/>
              <a:gd name="connsiteY6" fmla="*/ 6858000 h 6858000"/>
              <a:gd name="connsiteX7" fmla="*/ 0 w 12218085"/>
              <a:gd name="connsiteY7" fmla="*/ 6858000 h 6858000"/>
              <a:gd name="connsiteX8" fmla="*/ 0 w 12218085"/>
              <a:gd name="connsiteY8" fmla="*/ 0 h 6858000"/>
              <a:gd name="connsiteX0" fmla="*/ 0 w 12218085"/>
              <a:gd name="connsiteY0" fmla="*/ 0 h 6858000"/>
              <a:gd name="connsiteX1" fmla="*/ 12192000 w 12218085"/>
              <a:gd name="connsiteY1" fmla="*/ 0 h 6858000"/>
              <a:gd name="connsiteX2" fmla="*/ 12191999 w 12218085"/>
              <a:gd name="connsiteY2" fmla="*/ 609600 h 6858000"/>
              <a:gd name="connsiteX3" fmla="*/ 10971670 w 12218085"/>
              <a:gd name="connsiteY3" fmla="*/ 603461 h 6858000"/>
              <a:gd name="connsiteX4" fmla="*/ 10981210 w 12218085"/>
              <a:gd name="connsiteY4" fmla="*/ 2124081 h 6858000"/>
              <a:gd name="connsiteX5" fmla="*/ 12217793 w 12218085"/>
              <a:gd name="connsiteY5" fmla="*/ 2127071 h 6858000"/>
              <a:gd name="connsiteX6" fmla="*/ 12192000 w 12218085"/>
              <a:gd name="connsiteY6" fmla="*/ 6858000 h 6858000"/>
              <a:gd name="connsiteX7" fmla="*/ 0 w 12218085"/>
              <a:gd name="connsiteY7" fmla="*/ 6858000 h 6858000"/>
              <a:gd name="connsiteX8" fmla="*/ 0 w 12218085"/>
              <a:gd name="connsiteY8" fmla="*/ 0 h 6858000"/>
              <a:gd name="connsiteX0" fmla="*/ 0 w 12218085"/>
              <a:gd name="connsiteY0" fmla="*/ 0 h 6858000"/>
              <a:gd name="connsiteX1" fmla="*/ 12192000 w 12218085"/>
              <a:gd name="connsiteY1" fmla="*/ 0 h 6858000"/>
              <a:gd name="connsiteX2" fmla="*/ 12191999 w 12218085"/>
              <a:gd name="connsiteY2" fmla="*/ 609600 h 6858000"/>
              <a:gd name="connsiteX3" fmla="*/ 10971670 w 12218085"/>
              <a:gd name="connsiteY3" fmla="*/ 603461 h 6858000"/>
              <a:gd name="connsiteX4" fmla="*/ 10977849 w 12218085"/>
              <a:gd name="connsiteY4" fmla="*/ 2127442 h 6858000"/>
              <a:gd name="connsiteX5" fmla="*/ 12217793 w 12218085"/>
              <a:gd name="connsiteY5" fmla="*/ 2127071 h 6858000"/>
              <a:gd name="connsiteX6" fmla="*/ 12192000 w 12218085"/>
              <a:gd name="connsiteY6" fmla="*/ 6858000 h 6858000"/>
              <a:gd name="connsiteX7" fmla="*/ 0 w 12218085"/>
              <a:gd name="connsiteY7" fmla="*/ 6858000 h 6858000"/>
              <a:gd name="connsiteX8" fmla="*/ 0 w 12218085"/>
              <a:gd name="connsiteY8" fmla="*/ 0 h 6858000"/>
              <a:gd name="connsiteX0" fmla="*/ 0 w 12195128"/>
              <a:gd name="connsiteY0" fmla="*/ 0 h 6858000"/>
              <a:gd name="connsiteX1" fmla="*/ 12192000 w 12195128"/>
              <a:gd name="connsiteY1" fmla="*/ 0 h 6858000"/>
              <a:gd name="connsiteX2" fmla="*/ 12191999 w 12195128"/>
              <a:gd name="connsiteY2" fmla="*/ 609600 h 6858000"/>
              <a:gd name="connsiteX3" fmla="*/ 10971670 w 12195128"/>
              <a:gd name="connsiteY3" fmla="*/ 603461 h 6858000"/>
              <a:gd name="connsiteX4" fmla="*/ 10977849 w 12195128"/>
              <a:gd name="connsiteY4" fmla="*/ 2127442 h 6858000"/>
              <a:gd name="connsiteX5" fmla="*/ 12194260 w 12195128"/>
              <a:gd name="connsiteY5" fmla="*/ 2130432 h 6858000"/>
              <a:gd name="connsiteX6" fmla="*/ 12192000 w 12195128"/>
              <a:gd name="connsiteY6" fmla="*/ 6858000 h 6858000"/>
              <a:gd name="connsiteX7" fmla="*/ 0 w 12195128"/>
              <a:gd name="connsiteY7" fmla="*/ 6858000 h 6858000"/>
              <a:gd name="connsiteX8" fmla="*/ 0 w 12195128"/>
              <a:gd name="connsiteY8" fmla="*/ 0 h 6858000"/>
              <a:gd name="connsiteX0" fmla="*/ 0 w 12195128"/>
              <a:gd name="connsiteY0" fmla="*/ 0 h 6858000"/>
              <a:gd name="connsiteX1" fmla="*/ 12192000 w 12195128"/>
              <a:gd name="connsiteY1" fmla="*/ 0 h 6858000"/>
              <a:gd name="connsiteX2" fmla="*/ 12191999 w 12195128"/>
              <a:gd name="connsiteY2" fmla="*/ 609600 h 6858000"/>
              <a:gd name="connsiteX3" fmla="*/ 10978296 w 12195128"/>
              <a:gd name="connsiteY3" fmla="*/ 610087 h 6858000"/>
              <a:gd name="connsiteX4" fmla="*/ 10977849 w 12195128"/>
              <a:gd name="connsiteY4" fmla="*/ 2127442 h 6858000"/>
              <a:gd name="connsiteX5" fmla="*/ 12194260 w 12195128"/>
              <a:gd name="connsiteY5" fmla="*/ 2130432 h 6858000"/>
              <a:gd name="connsiteX6" fmla="*/ 12192000 w 12195128"/>
              <a:gd name="connsiteY6" fmla="*/ 6858000 h 6858000"/>
              <a:gd name="connsiteX7" fmla="*/ 0 w 12195128"/>
              <a:gd name="connsiteY7" fmla="*/ 6858000 h 6858000"/>
              <a:gd name="connsiteX8" fmla="*/ 0 w 12195128"/>
              <a:gd name="connsiteY8" fmla="*/ 0 h 6858000"/>
              <a:gd name="connsiteX0" fmla="*/ 0 w 12195128"/>
              <a:gd name="connsiteY0" fmla="*/ 0 h 6858000"/>
              <a:gd name="connsiteX1" fmla="*/ 12192000 w 12195128"/>
              <a:gd name="connsiteY1" fmla="*/ 0 h 6858000"/>
              <a:gd name="connsiteX2" fmla="*/ 12191999 w 12195128"/>
              <a:gd name="connsiteY2" fmla="*/ 609600 h 6858000"/>
              <a:gd name="connsiteX3" fmla="*/ 10978296 w 12195128"/>
              <a:gd name="connsiteY3" fmla="*/ 610087 h 6858000"/>
              <a:gd name="connsiteX4" fmla="*/ 10977849 w 12195128"/>
              <a:gd name="connsiteY4" fmla="*/ 2127442 h 6858000"/>
              <a:gd name="connsiteX5" fmla="*/ 12194260 w 12195128"/>
              <a:gd name="connsiteY5" fmla="*/ 2130432 h 6858000"/>
              <a:gd name="connsiteX6" fmla="*/ 12192000 w 12195128"/>
              <a:gd name="connsiteY6" fmla="*/ 6858000 h 6858000"/>
              <a:gd name="connsiteX7" fmla="*/ 0 w 12195128"/>
              <a:gd name="connsiteY7" fmla="*/ 6858000 h 6858000"/>
              <a:gd name="connsiteX8" fmla="*/ 0 w 12195128"/>
              <a:gd name="connsiteY8" fmla="*/ 0 h 6858000"/>
              <a:gd name="connsiteX0" fmla="*/ 0 w 12195128"/>
              <a:gd name="connsiteY0" fmla="*/ 0 h 6858000"/>
              <a:gd name="connsiteX1" fmla="*/ 12192000 w 12195128"/>
              <a:gd name="connsiteY1" fmla="*/ 0 h 6858000"/>
              <a:gd name="connsiteX2" fmla="*/ 12191999 w 12195128"/>
              <a:gd name="connsiteY2" fmla="*/ 609600 h 6858000"/>
              <a:gd name="connsiteX3" fmla="*/ 10978296 w 12195128"/>
              <a:gd name="connsiteY3" fmla="*/ 610087 h 6858000"/>
              <a:gd name="connsiteX4" fmla="*/ 10977849 w 12195128"/>
              <a:gd name="connsiteY4" fmla="*/ 2127442 h 6858000"/>
              <a:gd name="connsiteX5" fmla="*/ 12194260 w 12195128"/>
              <a:gd name="connsiteY5" fmla="*/ 2123684 h 6858000"/>
              <a:gd name="connsiteX6" fmla="*/ 12192000 w 12195128"/>
              <a:gd name="connsiteY6" fmla="*/ 6858000 h 6858000"/>
              <a:gd name="connsiteX7" fmla="*/ 0 w 12195128"/>
              <a:gd name="connsiteY7" fmla="*/ 6858000 h 6858000"/>
              <a:gd name="connsiteX8" fmla="*/ 0 w 12195128"/>
              <a:gd name="connsiteY8" fmla="*/ 0 h 6858000"/>
              <a:gd name="connsiteX0" fmla="*/ 0 w 12195128"/>
              <a:gd name="connsiteY0" fmla="*/ 0 h 6858000"/>
              <a:gd name="connsiteX1" fmla="*/ 12192000 w 12195128"/>
              <a:gd name="connsiteY1" fmla="*/ 0 h 6858000"/>
              <a:gd name="connsiteX2" fmla="*/ 12191999 w 12195128"/>
              <a:gd name="connsiteY2" fmla="*/ 609600 h 6858000"/>
              <a:gd name="connsiteX3" fmla="*/ 10978296 w 12195128"/>
              <a:gd name="connsiteY3" fmla="*/ 610087 h 6858000"/>
              <a:gd name="connsiteX4" fmla="*/ 10977849 w 12195128"/>
              <a:gd name="connsiteY4" fmla="*/ 2127442 h 6858000"/>
              <a:gd name="connsiteX5" fmla="*/ 12194260 w 12195128"/>
              <a:gd name="connsiteY5" fmla="*/ 2133807 h 6858000"/>
              <a:gd name="connsiteX6" fmla="*/ 12192000 w 12195128"/>
              <a:gd name="connsiteY6" fmla="*/ 6858000 h 6858000"/>
              <a:gd name="connsiteX7" fmla="*/ 0 w 12195128"/>
              <a:gd name="connsiteY7" fmla="*/ 6858000 h 6858000"/>
              <a:gd name="connsiteX8" fmla="*/ 0 w 12195128"/>
              <a:gd name="connsiteY8" fmla="*/ 0 h 6858000"/>
              <a:gd name="connsiteX0" fmla="*/ 0 w 12195128"/>
              <a:gd name="connsiteY0" fmla="*/ 0 h 6858000"/>
              <a:gd name="connsiteX1" fmla="*/ 12192000 w 12195128"/>
              <a:gd name="connsiteY1" fmla="*/ 0 h 6858000"/>
              <a:gd name="connsiteX2" fmla="*/ 12191999 w 12195128"/>
              <a:gd name="connsiteY2" fmla="*/ 609600 h 6858000"/>
              <a:gd name="connsiteX3" fmla="*/ 10978296 w 12195128"/>
              <a:gd name="connsiteY3" fmla="*/ 610087 h 6858000"/>
              <a:gd name="connsiteX4" fmla="*/ 10977849 w 12195128"/>
              <a:gd name="connsiteY4" fmla="*/ 2127442 h 6858000"/>
              <a:gd name="connsiteX5" fmla="*/ 12194260 w 12195128"/>
              <a:gd name="connsiteY5" fmla="*/ 2143929 h 6858000"/>
              <a:gd name="connsiteX6" fmla="*/ 12192000 w 12195128"/>
              <a:gd name="connsiteY6" fmla="*/ 6858000 h 6858000"/>
              <a:gd name="connsiteX7" fmla="*/ 0 w 12195128"/>
              <a:gd name="connsiteY7" fmla="*/ 6858000 h 6858000"/>
              <a:gd name="connsiteX8" fmla="*/ 0 w 12195128"/>
              <a:gd name="connsiteY8" fmla="*/ 0 h 6858000"/>
              <a:gd name="connsiteX0" fmla="*/ 0 w 12198309"/>
              <a:gd name="connsiteY0" fmla="*/ 0 h 6858000"/>
              <a:gd name="connsiteX1" fmla="*/ 12192000 w 12198309"/>
              <a:gd name="connsiteY1" fmla="*/ 0 h 6858000"/>
              <a:gd name="connsiteX2" fmla="*/ 12191999 w 12198309"/>
              <a:gd name="connsiteY2" fmla="*/ 609600 h 6858000"/>
              <a:gd name="connsiteX3" fmla="*/ 10978296 w 12198309"/>
              <a:gd name="connsiteY3" fmla="*/ 610087 h 6858000"/>
              <a:gd name="connsiteX4" fmla="*/ 10977849 w 12198309"/>
              <a:gd name="connsiteY4" fmla="*/ 2127442 h 6858000"/>
              <a:gd name="connsiteX5" fmla="*/ 12197634 w 12198309"/>
              <a:gd name="connsiteY5" fmla="*/ 2123684 h 6858000"/>
              <a:gd name="connsiteX6" fmla="*/ 12192000 w 12198309"/>
              <a:gd name="connsiteY6" fmla="*/ 6858000 h 6858000"/>
              <a:gd name="connsiteX7" fmla="*/ 0 w 12198309"/>
              <a:gd name="connsiteY7" fmla="*/ 6858000 h 6858000"/>
              <a:gd name="connsiteX8" fmla="*/ 0 w 12198309"/>
              <a:gd name="connsiteY8" fmla="*/ 0 h 6858000"/>
              <a:gd name="connsiteX0" fmla="*/ 0 w 12198309"/>
              <a:gd name="connsiteY0" fmla="*/ 0 h 6858000"/>
              <a:gd name="connsiteX1" fmla="*/ 12192000 w 12198309"/>
              <a:gd name="connsiteY1" fmla="*/ 0 h 6858000"/>
              <a:gd name="connsiteX2" fmla="*/ 12191999 w 12198309"/>
              <a:gd name="connsiteY2" fmla="*/ 609600 h 6858000"/>
              <a:gd name="connsiteX3" fmla="*/ 10978296 w 12198309"/>
              <a:gd name="connsiteY3" fmla="*/ 610087 h 6858000"/>
              <a:gd name="connsiteX4" fmla="*/ 10977849 w 12198309"/>
              <a:gd name="connsiteY4" fmla="*/ 2127442 h 6858000"/>
              <a:gd name="connsiteX5" fmla="*/ 12197634 w 12198309"/>
              <a:gd name="connsiteY5" fmla="*/ 2133806 h 6858000"/>
              <a:gd name="connsiteX6" fmla="*/ 12192000 w 12198309"/>
              <a:gd name="connsiteY6" fmla="*/ 6858000 h 6858000"/>
              <a:gd name="connsiteX7" fmla="*/ 0 w 12198309"/>
              <a:gd name="connsiteY7" fmla="*/ 6858000 h 6858000"/>
              <a:gd name="connsiteX8" fmla="*/ 0 w 12198309"/>
              <a:gd name="connsiteY8" fmla="*/ 0 h 6858000"/>
              <a:gd name="connsiteX0" fmla="*/ 0 w 12201562"/>
              <a:gd name="connsiteY0" fmla="*/ 0 h 6858000"/>
              <a:gd name="connsiteX1" fmla="*/ 12192000 w 12201562"/>
              <a:gd name="connsiteY1" fmla="*/ 0 h 6858000"/>
              <a:gd name="connsiteX2" fmla="*/ 12191999 w 12201562"/>
              <a:gd name="connsiteY2" fmla="*/ 609600 h 6858000"/>
              <a:gd name="connsiteX3" fmla="*/ 10978296 w 12201562"/>
              <a:gd name="connsiteY3" fmla="*/ 610087 h 6858000"/>
              <a:gd name="connsiteX4" fmla="*/ 10977849 w 12201562"/>
              <a:gd name="connsiteY4" fmla="*/ 2127442 h 6858000"/>
              <a:gd name="connsiteX5" fmla="*/ 12201009 w 12201562"/>
              <a:gd name="connsiteY5" fmla="*/ 2123684 h 6858000"/>
              <a:gd name="connsiteX6" fmla="*/ 12192000 w 12201562"/>
              <a:gd name="connsiteY6" fmla="*/ 6858000 h 6858000"/>
              <a:gd name="connsiteX7" fmla="*/ 0 w 12201562"/>
              <a:gd name="connsiteY7" fmla="*/ 6858000 h 6858000"/>
              <a:gd name="connsiteX8" fmla="*/ 0 w 12201562"/>
              <a:gd name="connsiteY8" fmla="*/ 0 h 6858000"/>
              <a:gd name="connsiteX0" fmla="*/ 0 w 12201562"/>
              <a:gd name="connsiteY0" fmla="*/ 0 h 6858000"/>
              <a:gd name="connsiteX1" fmla="*/ 12192000 w 12201562"/>
              <a:gd name="connsiteY1" fmla="*/ 0 h 6858000"/>
              <a:gd name="connsiteX2" fmla="*/ 12191999 w 12201562"/>
              <a:gd name="connsiteY2" fmla="*/ 609600 h 6858000"/>
              <a:gd name="connsiteX3" fmla="*/ 10978296 w 12201562"/>
              <a:gd name="connsiteY3" fmla="*/ 610087 h 6858000"/>
              <a:gd name="connsiteX4" fmla="*/ 10977849 w 12201562"/>
              <a:gd name="connsiteY4" fmla="*/ 2127442 h 6858000"/>
              <a:gd name="connsiteX5" fmla="*/ 12201009 w 12201562"/>
              <a:gd name="connsiteY5" fmla="*/ 2137181 h 6858000"/>
              <a:gd name="connsiteX6" fmla="*/ 12192000 w 12201562"/>
              <a:gd name="connsiteY6" fmla="*/ 6858000 h 6858000"/>
              <a:gd name="connsiteX7" fmla="*/ 0 w 12201562"/>
              <a:gd name="connsiteY7" fmla="*/ 6858000 h 6858000"/>
              <a:gd name="connsiteX8" fmla="*/ 0 w 12201562"/>
              <a:gd name="connsiteY8" fmla="*/ 0 h 6858000"/>
              <a:gd name="connsiteX0" fmla="*/ 0 w 12201562"/>
              <a:gd name="connsiteY0" fmla="*/ 0 h 6858000"/>
              <a:gd name="connsiteX1" fmla="*/ 12192000 w 12201562"/>
              <a:gd name="connsiteY1" fmla="*/ 0 h 6858000"/>
              <a:gd name="connsiteX2" fmla="*/ 12191999 w 12201562"/>
              <a:gd name="connsiteY2" fmla="*/ 609600 h 6858000"/>
              <a:gd name="connsiteX3" fmla="*/ 10978296 w 12201562"/>
              <a:gd name="connsiteY3" fmla="*/ 610087 h 6858000"/>
              <a:gd name="connsiteX4" fmla="*/ 10977849 w 12201562"/>
              <a:gd name="connsiteY4" fmla="*/ 2127442 h 6858000"/>
              <a:gd name="connsiteX5" fmla="*/ 12201009 w 12201562"/>
              <a:gd name="connsiteY5" fmla="*/ 2137181 h 6858000"/>
              <a:gd name="connsiteX6" fmla="*/ 12192000 w 12201562"/>
              <a:gd name="connsiteY6" fmla="*/ 6858000 h 6858000"/>
              <a:gd name="connsiteX7" fmla="*/ 0 w 12201562"/>
              <a:gd name="connsiteY7" fmla="*/ 6858000 h 6858000"/>
              <a:gd name="connsiteX8" fmla="*/ 0 w 12201562"/>
              <a:gd name="connsiteY8" fmla="*/ 0 h 6858000"/>
              <a:gd name="connsiteX0" fmla="*/ 0 w 12195128"/>
              <a:gd name="connsiteY0" fmla="*/ 0 h 6858000"/>
              <a:gd name="connsiteX1" fmla="*/ 12192000 w 12195128"/>
              <a:gd name="connsiteY1" fmla="*/ 0 h 6858000"/>
              <a:gd name="connsiteX2" fmla="*/ 12191999 w 12195128"/>
              <a:gd name="connsiteY2" fmla="*/ 609600 h 6858000"/>
              <a:gd name="connsiteX3" fmla="*/ 10978296 w 12195128"/>
              <a:gd name="connsiteY3" fmla="*/ 610087 h 6858000"/>
              <a:gd name="connsiteX4" fmla="*/ 10977849 w 12195128"/>
              <a:gd name="connsiteY4" fmla="*/ 2127442 h 6858000"/>
              <a:gd name="connsiteX5" fmla="*/ 12194260 w 12195128"/>
              <a:gd name="connsiteY5" fmla="*/ 2130433 h 6858000"/>
              <a:gd name="connsiteX6" fmla="*/ 12192000 w 12195128"/>
              <a:gd name="connsiteY6" fmla="*/ 6858000 h 6858000"/>
              <a:gd name="connsiteX7" fmla="*/ 0 w 12195128"/>
              <a:gd name="connsiteY7" fmla="*/ 6858000 h 6858000"/>
              <a:gd name="connsiteX8" fmla="*/ 0 w 12195128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5128" h="6858000">
                <a:moveTo>
                  <a:pt x="0" y="0"/>
                </a:moveTo>
                <a:lnTo>
                  <a:pt x="12192000" y="0"/>
                </a:lnTo>
                <a:cubicBezTo>
                  <a:pt x="12191999" y="304800"/>
                  <a:pt x="12191999" y="304800"/>
                  <a:pt x="12191999" y="609600"/>
                </a:cubicBezTo>
                <a:cubicBezTo>
                  <a:pt x="12189569" y="603534"/>
                  <a:pt x="12196711" y="606590"/>
                  <a:pt x="10978296" y="610087"/>
                </a:cubicBezTo>
                <a:cubicBezTo>
                  <a:pt x="10978862" y="1145348"/>
                  <a:pt x="10980645" y="1615713"/>
                  <a:pt x="10977849" y="2127442"/>
                </a:cubicBezTo>
                <a:cubicBezTo>
                  <a:pt x="11385569" y="2130688"/>
                  <a:pt x="10973365" y="2123813"/>
                  <a:pt x="12194260" y="2130433"/>
                </a:cubicBezTo>
                <a:cubicBezTo>
                  <a:pt x="12197988" y="3639053"/>
                  <a:pt x="12188272" y="5349380"/>
                  <a:pt x="12192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360000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og indsæt billede. Se billedgalleri på </a:t>
            </a:r>
            <a:r>
              <a:rPr lang="da-DK" dirty="0" err="1"/>
              <a:t>vardekommune.dk</a:t>
            </a:r>
            <a:r>
              <a:rPr lang="da-DK" dirty="0"/>
              <a:t>/</a:t>
            </a:r>
            <a:r>
              <a:rPr lang="da-DK" dirty="0" err="1"/>
              <a:t>powerpoint</a:t>
            </a:r>
            <a:br>
              <a:rPr lang="da-DK" dirty="0"/>
            </a:br>
            <a:r>
              <a:rPr lang="da-DK" sz="1200" dirty="0"/>
              <a:t>Flyt på billedet: Højreklik og vælg beskær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FFB0386E-9D0E-2C74-ACF6-47547294010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38348" y="1998869"/>
            <a:ext cx="5234923" cy="2215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Tekst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F8002BB-02F0-9359-8949-4F287A1F2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348" y="647350"/>
            <a:ext cx="7928758" cy="106269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69552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gal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B6F2C83C-BEAF-1407-6EA9-32AE6706E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67530" y="4373217"/>
            <a:ext cx="3624470" cy="2484783"/>
          </a:xfrm>
          <a:prstGeom prst="rect">
            <a:avLst/>
          </a:prstGeom>
        </p:spPr>
        <p:txBody>
          <a:bodyPr tIns="864000" anchor="ctr" anchorCtr="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2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  <a:p>
            <a:endParaRPr lang="da-DK" dirty="0"/>
          </a:p>
          <a:p>
            <a:r>
              <a:rPr lang="da-DK" dirty="0"/>
              <a:t>Klik og indsæt billede</a:t>
            </a:r>
          </a:p>
          <a:p>
            <a:r>
              <a:rPr lang="da-DK" dirty="0"/>
              <a:t>Se billedgalleri under xxx</a:t>
            </a:r>
            <a:br>
              <a:rPr lang="da-DK" dirty="0"/>
            </a:br>
            <a:r>
              <a:rPr lang="da-DK" sz="1200" dirty="0"/>
              <a:t>Flyt på billedet: Højreklik på billedet </a:t>
            </a:r>
            <a:br>
              <a:rPr lang="da-DK" sz="1200" dirty="0"/>
            </a:br>
            <a:r>
              <a:rPr lang="da-DK" sz="1200" dirty="0"/>
              <a:t>og vælg beskær</a:t>
            </a:r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E750BCC8-8B0F-7859-CD54-946A974E745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567530" y="0"/>
            <a:ext cx="3624470" cy="4373217"/>
          </a:xfrm>
          <a:prstGeom prst="rect">
            <a:avLst/>
          </a:prstGeom>
        </p:spPr>
        <p:txBody>
          <a:bodyPr tIns="864000" anchor="ctr" anchorCtr="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2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Klik og indsæt billede</a:t>
            </a:r>
          </a:p>
          <a:p>
            <a:r>
              <a:rPr lang="da-DK" dirty="0"/>
              <a:t>Se billedgalleri under xxx</a:t>
            </a:r>
            <a:br>
              <a:rPr lang="da-DK" dirty="0"/>
            </a:br>
            <a:r>
              <a:rPr lang="da-DK" sz="1200" dirty="0"/>
              <a:t>Flyt på billedet: Højreklik på billedet </a:t>
            </a:r>
            <a:br>
              <a:rPr lang="da-DK" sz="1200" dirty="0"/>
            </a:br>
            <a:r>
              <a:rPr lang="da-DK" sz="1200" dirty="0"/>
              <a:t>og vælg beskær</a:t>
            </a:r>
          </a:p>
        </p:txBody>
      </p:sp>
      <p:sp>
        <p:nvSpPr>
          <p:cNvPr id="9" name="Pladsholder til billede 2">
            <a:extLst>
              <a:ext uri="{FF2B5EF4-FFF2-40B4-BE49-F238E27FC236}">
                <a16:creationId xmlns:a16="http://schemas.microsoft.com/office/drawing/2014/main" id="{46C22F32-C014-5FDF-DC75-570C270CE6B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823012" y="2484782"/>
            <a:ext cx="3744518" cy="4373218"/>
          </a:xfrm>
          <a:prstGeom prst="rect">
            <a:avLst/>
          </a:prstGeom>
        </p:spPr>
        <p:txBody>
          <a:bodyPr tIns="827999" anchor="ctr" anchorCtr="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2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Klik og indsæt billede</a:t>
            </a:r>
          </a:p>
          <a:p>
            <a:r>
              <a:rPr lang="da-DK" dirty="0"/>
              <a:t>Se billedgalleri under xxx</a:t>
            </a:r>
            <a:br>
              <a:rPr lang="da-DK" dirty="0"/>
            </a:br>
            <a:r>
              <a:rPr lang="da-DK" sz="1200" dirty="0"/>
              <a:t>Flyt på billedet: Højreklik på billedet </a:t>
            </a:r>
            <a:br>
              <a:rPr lang="da-DK" sz="1200" dirty="0"/>
            </a:br>
            <a:r>
              <a:rPr lang="da-DK" sz="1200" dirty="0"/>
              <a:t>og vælg beskær</a:t>
            </a:r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D8835114-3AA5-66CA-128D-24BF0350A02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823012" y="-1"/>
            <a:ext cx="3744518" cy="2484783"/>
          </a:xfrm>
          <a:prstGeom prst="rect">
            <a:avLst/>
          </a:prstGeom>
        </p:spPr>
        <p:txBody>
          <a:bodyPr tIns="792000" anchor="ctr" anchorCtr="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2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  <a:p>
            <a:endParaRPr lang="da-DK" dirty="0"/>
          </a:p>
          <a:p>
            <a:r>
              <a:rPr lang="da-DK" dirty="0"/>
              <a:t>Klik og indsæt billede. Se billedgalleri på </a:t>
            </a:r>
            <a:r>
              <a:rPr lang="da-DK" dirty="0" err="1"/>
              <a:t>vardekommune.dk</a:t>
            </a:r>
            <a:r>
              <a:rPr lang="da-DK" dirty="0"/>
              <a:t>/</a:t>
            </a:r>
            <a:r>
              <a:rPr lang="da-DK" dirty="0" err="1"/>
              <a:t>powerpoint</a:t>
            </a:r>
            <a:r>
              <a:rPr lang="da-DK" dirty="0"/>
              <a:t> - </a:t>
            </a:r>
            <a:r>
              <a:rPr lang="da-DK" sz="1200" dirty="0"/>
              <a:t>Flyt på billedet: Højreklik og vælg beskær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2FC4E96-46EA-6594-F1F5-CC6B198914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8472" y="446911"/>
            <a:ext cx="4267669" cy="10416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 b="1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F95DBF44-9888-3C5E-BD56-EEA75D5DCC5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68473" y="1648751"/>
            <a:ext cx="4267668" cy="4843440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593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martArt 10">
            <a:extLst>
              <a:ext uri="{FF2B5EF4-FFF2-40B4-BE49-F238E27FC236}">
                <a16:creationId xmlns:a16="http://schemas.microsoft.com/office/drawing/2014/main" id="{12E5713E-C6C2-A9E1-E10B-C85CE28AB3EE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816736" y="501823"/>
            <a:ext cx="6808787" cy="5899150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2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og opret en graf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A1C5487-6F1B-1339-41DC-7FC4981FA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8473" y="446911"/>
            <a:ext cx="3708796" cy="93508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31640A38-2DDE-385A-1195-C0A90C47355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68473" y="1589809"/>
            <a:ext cx="3708795" cy="4902382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61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martArt 10">
            <a:extLst>
              <a:ext uri="{FF2B5EF4-FFF2-40B4-BE49-F238E27FC236}">
                <a16:creationId xmlns:a16="http://schemas.microsoft.com/office/drawing/2014/main" id="{44124957-DFE1-917E-0B9E-6188E8867B12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648861" y="2191568"/>
            <a:ext cx="10976662" cy="4319763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2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og opret en graf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FB5D311-C08E-5DEC-DADE-5E2FEBD17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861" y="501824"/>
            <a:ext cx="7741513" cy="623592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D4BA3B22-5492-620D-73EC-80EE67EE2C80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48862" y="1216879"/>
            <a:ext cx="6228482" cy="883227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539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martArt 10">
            <a:extLst>
              <a:ext uri="{FF2B5EF4-FFF2-40B4-BE49-F238E27FC236}">
                <a16:creationId xmlns:a16="http://schemas.microsoft.com/office/drawing/2014/main" id="{A0A12022-396D-57BA-81D6-81925B631509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648861" y="482321"/>
            <a:ext cx="10976662" cy="5918652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2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og opret en graf</a:t>
            </a:r>
          </a:p>
        </p:txBody>
      </p:sp>
    </p:spTree>
    <p:extLst>
      <p:ext uri="{BB962C8B-B14F-4D97-AF65-F5344CB8AC3E}">
        <p14:creationId xmlns:p14="http://schemas.microsoft.com/office/powerpoint/2010/main" val="1707130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0592426-D08E-9827-CE4A-161C78363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-1"/>
            <a:ext cx="12192001" cy="685708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61908"/>
              <a:gd name="connsiteX1" fmla="*/ 12192000 w 12192000"/>
              <a:gd name="connsiteY1" fmla="*/ 0 h 6861908"/>
              <a:gd name="connsiteX2" fmla="*/ 12192000 w 12192000"/>
              <a:gd name="connsiteY2" fmla="*/ 6858000 h 6861908"/>
              <a:gd name="connsiteX3" fmla="*/ 6830646 w 12192000"/>
              <a:gd name="connsiteY3" fmla="*/ 6861908 h 6861908"/>
              <a:gd name="connsiteX4" fmla="*/ 0 w 12192000"/>
              <a:gd name="connsiteY4" fmla="*/ 6858000 h 6861908"/>
              <a:gd name="connsiteX5" fmla="*/ 0 w 12192000"/>
              <a:gd name="connsiteY5" fmla="*/ 0 h 6861908"/>
              <a:gd name="connsiteX0" fmla="*/ 0 w 12192000"/>
              <a:gd name="connsiteY0" fmla="*/ 0 h 6861908"/>
              <a:gd name="connsiteX1" fmla="*/ 12192000 w 12192000"/>
              <a:gd name="connsiteY1" fmla="*/ 0 h 6861908"/>
              <a:gd name="connsiteX2" fmla="*/ 12192000 w 12192000"/>
              <a:gd name="connsiteY2" fmla="*/ 6858000 h 6861908"/>
              <a:gd name="connsiteX3" fmla="*/ 7369908 w 12192000"/>
              <a:gd name="connsiteY3" fmla="*/ 6861908 h 6861908"/>
              <a:gd name="connsiteX4" fmla="*/ 6830646 w 12192000"/>
              <a:gd name="connsiteY4" fmla="*/ 6861908 h 6861908"/>
              <a:gd name="connsiteX5" fmla="*/ 0 w 12192000"/>
              <a:gd name="connsiteY5" fmla="*/ 6858000 h 6861908"/>
              <a:gd name="connsiteX6" fmla="*/ 0 w 12192000"/>
              <a:gd name="connsiteY6" fmla="*/ 0 h 6861908"/>
              <a:gd name="connsiteX0" fmla="*/ 0 w 12192000"/>
              <a:gd name="connsiteY0" fmla="*/ 0 h 6861908"/>
              <a:gd name="connsiteX1" fmla="*/ 12192000 w 12192000"/>
              <a:gd name="connsiteY1" fmla="*/ 0 h 6861908"/>
              <a:gd name="connsiteX2" fmla="*/ 12192000 w 12192000"/>
              <a:gd name="connsiteY2" fmla="*/ 6858000 h 6861908"/>
              <a:gd name="connsiteX3" fmla="*/ 11418277 w 12192000"/>
              <a:gd name="connsiteY3" fmla="*/ 6861908 h 6861908"/>
              <a:gd name="connsiteX4" fmla="*/ 7369908 w 12192000"/>
              <a:gd name="connsiteY4" fmla="*/ 6861908 h 6861908"/>
              <a:gd name="connsiteX5" fmla="*/ 6830646 w 12192000"/>
              <a:gd name="connsiteY5" fmla="*/ 6861908 h 6861908"/>
              <a:gd name="connsiteX6" fmla="*/ 0 w 12192000"/>
              <a:gd name="connsiteY6" fmla="*/ 6858000 h 6861908"/>
              <a:gd name="connsiteX7" fmla="*/ 0 w 12192000"/>
              <a:gd name="connsiteY7" fmla="*/ 0 h 6861908"/>
              <a:gd name="connsiteX0" fmla="*/ 0 w 12192000"/>
              <a:gd name="connsiteY0" fmla="*/ 0 h 6869723"/>
              <a:gd name="connsiteX1" fmla="*/ 12192000 w 12192000"/>
              <a:gd name="connsiteY1" fmla="*/ 0 h 6869723"/>
              <a:gd name="connsiteX2" fmla="*/ 12192000 w 12192000"/>
              <a:gd name="connsiteY2" fmla="*/ 6858000 h 6869723"/>
              <a:gd name="connsiteX3" fmla="*/ 11777785 w 12192000"/>
              <a:gd name="connsiteY3" fmla="*/ 6869723 h 6869723"/>
              <a:gd name="connsiteX4" fmla="*/ 11418277 w 12192000"/>
              <a:gd name="connsiteY4" fmla="*/ 6861908 h 6869723"/>
              <a:gd name="connsiteX5" fmla="*/ 7369908 w 12192000"/>
              <a:gd name="connsiteY5" fmla="*/ 6861908 h 6869723"/>
              <a:gd name="connsiteX6" fmla="*/ 6830646 w 12192000"/>
              <a:gd name="connsiteY6" fmla="*/ 6861908 h 6869723"/>
              <a:gd name="connsiteX7" fmla="*/ 0 w 12192000"/>
              <a:gd name="connsiteY7" fmla="*/ 6858000 h 6869723"/>
              <a:gd name="connsiteX8" fmla="*/ 0 w 12192000"/>
              <a:gd name="connsiteY8" fmla="*/ 0 h 6869723"/>
              <a:gd name="connsiteX0" fmla="*/ 0 w 12192000"/>
              <a:gd name="connsiteY0" fmla="*/ 0 h 6869723"/>
              <a:gd name="connsiteX1" fmla="*/ 12192000 w 12192000"/>
              <a:gd name="connsiteY1" fmla="*/ 0 h 6869723"/>
              <a:gd name="connsiteX2" fmla="*/ 12192000 w 12192000"/>
              <a:gd name="connsiteY2" fmla="*/ 6858000 h 6869723"/>
              <a:gd name="connsiteX3" fmla="*/ 11777785 w 12192000"/>
              <a:gd name="connsiteY3" fmla="*/ 6869723 h 6869723"/>
              <a:gd name="connsiteX4" fmla="*/ 11785600 w 12192000"/>
              <a:gd name="connsiteY4" fmla="*/ 5306646 h 6869723"/>
              <a:gd name="connsiteX5" fmla="*/ 7369908 w 12192000"/>
              <a:gd name="connsiteY5" fmla="*/ 6861908 h 6869723"/>
              <a:gd name="connsiteX6" fmla="*/ 6830646 w 12192000"/>
              <a:gd name="connsiteY6" fmla="*/ 6861908 h 6869723"/>
              <a:gd name="connsiteX7" fmla="*/ 0 w 12192000"/>
              <a:gd name="connsiteY7" fmla="*/ 6858000 h 6869723"/>
              <a:gd name="connsiteX8" fmla="*/ 0 w 12192000"/>
              <a:gd name="connsiteY8" fmla="*/ 0 h 6869723"/>
              <a:gd name="connsiteX0" fmla="*/ 0 w 12192000"/>
              <a:gd name="connsiteY0" fmla="*/ 0 h 6869723"/>
              <a:gd name="connsiteX1" fmla="*/ 12192000 w 12192000"/>
              <a:gd name="connsiteY1" fmla="*/ 0 h 6869723"/>
              <a:gd name="connsiteX2" fmla="*/ 12192000 w 12192000"/>
              <a:gd name="connsiteY2" fmla="*/ 6858000 h 6869723"/>
              <a:gd name="connsiteX3" fmla="*/ 11777785 w 12192000"/>
              <a:gd name="connsiteY3" fmla="*/ 6869723 h 6869723"/>
              <a:gd name="connsiteX4" fmla="*/ 11785600 w 12192000"/>
              <a:gd name="connsiteY4" fmla="*/ 5306646 h 6869723"/>
              <a:gd name="connsiteX5" fmla="*/ 6822832 w 12192000"/>
              <a:gd name="connsiteY5" fmla="*/ 5322277 h 6869723"/>
              <a:gd name="connsiteX6" fmla="*/ 6830646 w 12192000"/>
              <a:gd name="connsiteY6" fmla="*/ 6861908 h 6869723"/>
              <a:gd name="connsiteX7" fmla="*/ 0 w 12192000"/>
              <a:gd name="connsiteY7" fmla="*/ 6858000 h 6869723"/>
              <a:gd name="connsiteX8" fmla="*/ 0 w 12192000"/>
              <a:gd name="connsiteY8" fmla="*/ 0 h 6869723"/>
              <a:gd name="connsiteX0" fmla="*/ 0 w 12192000"/>
              <a:gd name="connsiteY0" fmla="*/ 0 h 6869723"/>
              <a:gd name="connsiteX1" fmla="*/ 12192000 w 12192000"/>
              <a:gd name="connsiteY1" fmla="*/ 0 h 6869723"/>
              <a:gd name="connsiteX2" fmla="*/ 12192000 w 12192000"/>
              <a:gd name="connsiteY2" fmla="*/ 6858000 h 6869723"/>
              <a:gd name="connsiteX3" fmla="*/ 11777785 w 12192000"/>
              <a:gd name="connsiteY3" fmla="*/ 6869723 h 6869723"/>
              <a:gd name="connsiteX4" fmla="*/ 11770360 w 12192000"/>
              <a:gd name="connsiteY4" fmla="*/ 5311726 h 6869723"/>
              <a:gd name="connsiteX5" fmla="*/ 6822832 w 12192000"/>
              <a:gd name="connsiteY5" fmla="*/ 5322277 h 6869723"/>
              <a:gd name="connsiteX6" fmla="*/ 6830646 w 12192000"/>
              <a:gd name="connsiteY6" fmla="*/ 6861908 h 6869723"/>
              <a:gd name="connsiteX7" fmla="*/ 0 w 12192000"/>
              <a:gd name="connsiteY7" fmla="*/ 6858000 h 6869723"/>
              <a:gd name="connsiteX8" fmla="*/ 0 w 12192000"/>
              <a:gd name="connsiteY8" fmla="*/ 0 h 6869723"/>
              <a:gd name="connsiteX0" fmla="*/ 0 w 12192000"/>
              <a:gd name="connsiteY0" fmla="*/ 0 h 6869723"/>
              <a:gd name="connsiteX1" fmla="*/ 12192000 w 12192000"/>
              <a:gd name="connsiteY1" fmla="*/ 0 h 6869723"/>
              <a:gd name="connsiteX2" fmla="*/ 12192000 w 12192000"/>
              <a:gd name="connsiteY2" fmla="*/ 6858000 h 6869723"/>
              <a:gd name="connsiteX3" fmla="*/ 11777785 w 12192000"/>
              <a:gd name="connsiteY3" fmla="*/ 6869723 h 6869723"/>
              <a:gd name="connsiteX4" fmla="*/ 11770360 w 12192000"/>
              <a:gd name="connsiteY4" fmla="*/ 5311726 h 6869723"/>
              <a:gd name="connsiteX5" fmla="*/ 6843457 w 12192000"/>
              <a:gd name="connsiteY5" fmla="*/ 5301651 h 6869723"/>
              <a:gd name="connsiteX6" fmla="*/ 6830646 w 12192000"/>
              <a:gd name="connsiteY6" fmla="*/ 6861908 h 6869723"/>
              <a:gd name="connsiteX7" fmla="*/ 0 w 12192000"/>
              <a:gd name="connsiteY7" fmla="*/ 6858000 h 6869723"/>
              <a:gd name="connsiteX8" fmla="*/ 0 w 12192000"/>
              <a:gd name="connsiteY8" fmla="*/ 0 h 6869723"/>
              <a:gd name="connsiteX0" fmla="*/ 0 w 12192000"/>
              <a:gd name="connsiteY0" fmla="*/ 0 h 6869723"/>
              <a:gd name="connsiteX1" fmla="*/ 12192000 w 12192000"/>
              <a:gd name="connsiteY1" fmla="*/ 0 h 6869723"/>
              <a:gd name="connsiteX2" fmla="*/ 12192000 w 12192000"/>
              <a:gd name="connsiteY2" fmla="*/ 6858000 h 6869723"/>
              <a:gd name="connsiteX3" fmla="*/ 11777785 w 12192000"/>
              <a:gd name="connsiteY3" fmla="*/ 6869723 h 6869723"/>
              <a:gd name="connsiteX4" fmla="*/ 11770360 w 12192000"/>
              <a:gd name="connsiteY4" fmla="*/ 5311726 h 6869723"/>
              <a:gd name="connsiteX5" fmla="*/ 6822832 w 12192000"/>
              <a:gd name="connsiteY5" fmla="*/ 5315401 h 6869723"/>
              <a:gd name="connsiteX6" fmla="*/ 6830646 w 12192000"/>
              <a:gd name="connsiteY6" fmla="*/ 6861908 h 6869723"/>
              <a:gd name="connsiteX7" fmla="*/ 0 w 12192000"/>
              <a:gd name="connsiteY7" fmla="*/ 6858000 h 6869723"/>
              <a:gd name="connsiteX8" fmla="*/ 0 w 12192000"/>
              <a:gd name="connsiteY8" fmla="*/ 0 h 6869723"/>
              <a:gd name="connsiteX0" fmla="*/ 0 w 12192000"/>
              <a:gd name="connsiteY0" fmla="*/ 0 h 6869723"/>
              <a:gd name="connsiteX1" fmla="*/ 12192000 w 12192000"/>
              <a:gd name="connsiteY1" fmla="*/ 0 h 6869723"/>
              <a:gd name="connsiteX2" fmla="*/ 12192000 w 12192000"/>
              <a:gd name="connsiteY2" fmla="*/ 6858000 h 6869723"/>
              <a:gd name="connsiteX3" fmla="*/ 11777785 w 12192000"/>
              <a:gd name="connsiteY3" fmla="*/ 6869723 h 6869723"/>
              <a:gd name="connsiteX4" fmla="*/ 11770360 w 12192000"/>
              <a:gd name="connsiteY4" fmla="*/ 5311726 h 6869723"/>
              <a:gd name="connsiteX5" fmla="*/ 6836480 w 12192000"/>
              <a:gd name="connsiteY5" fmla="*/ 5319952 h 6869723"/>
              <a:gd name="connsiteX6" fmla="*/ 6830646 w 12192000"/>
              <a:gd name="connsiteY6" fmla="*/ 6861908 h 6869723"/>
              <a:gd name="connsiteX7" fmla="*/ 0 w 12192000"/>
              <a:gd name="connsiteY7" fmla="*/ 6858000 h 6869723"/>
              <a:gd name="connsiteX8" fmla="*/ 0 w 12192000"/>
              <a:gd name="connsiteY8" fmla="*/ 0 h 6869723"/>
              <a:gd name="connsiteX0" fmla="*/ 0 w 12192000"/>
              <a:gd name="connsiteY0" fmla="*/ 0 h 6869723"/>
              <a:gd name="connsiteX1" fmla="*/ 12192000 w 12192000"/>
              <a:gd name="connsiteY1" fmla="*/ 0 h 6869723"/>
              <a:gd name="connsiteX2" fmla="*/ 12192000 w 12192000"/>
              <a:gd name="connsiteY2" fmla="*/ 6858000 h 6869723"/>
              <a:gd name="connsiteX3" fmla="*/ 11777785 w 12192000"/>
              <a:gd name="connsiteY3" fmla="*/ 6869723 h 6869723"/>
              <a:gd name="connsiteX4" fmla="*/ 11770360 w 12192000"/>
              <a:gd name="connsiteY4" fmla="*/ 5311726 h 6869723"/>
              <a:gd name="connsiteX5" fmla="*/ 6827381 w 12192000"/>
              <a:gd name="connsiteY5" fmla="*/ 5324501 h 6869723"/>
              <a:gd name="connsiteX6" fmla="*/ 6830646 w 12192000"/>
              <a:gd name="connsiteY6" fmla="*/ 6861908 h 6869723"/>
              <a:gd name="connsiteX7" fmla="*/ 0 w 12192000"/>
              <a:gd name="connsiteY7" fmla="*/ 6858000 h 6869723"/>
              <a:gd name="connsiteX8" fmla="*/ 0 w 12192000"/>
              <a:gd name="connsiteY8" fmla="*/ 0 h 6869723"/>
              <a:gd name="connsiteX0" fmla="*/ 0 w 12192000"/>
              <a:gd name="connsiteY0" fmla="*/ 0 h 6869723"/>
              <a:gd name="connsiteX1" fmla="*/ 12192000 w 12192000"/>
              <a:gd name="connsiteY1" fmla="*/ 0 h 6869723"/>
              <a:gd name="connsiteX2" fmla="*/ 12192000 w 12192000"/>
              <a:gd name="connsiteY2" fmla="*/ 6858000 h 6869723"/>
              <a:gd name="connsiteX3" fmla="*/ 11777785 w 12192000"/>
              <a:gd name="connsiteY3" fmla="*/ 6869723 h 6869723"/>
              <a:gd name="connsiteX4" fmla="*/ 11765811 w 12192000"/>
              <a:gd name="connsiteY4" fmla="*/ 5325377 h 6869723"/>
              <a:gd name="connsiteX5" fmla="*/ 6827381 w 12192000"/>
              <a:gd name="connsiteY5" fmla="*/ 5324501 h 6869723"/>
              <a:gd name="connsiteX6" fmla="*/ 6830646 w 12192000"/>
              <a:gd name="connsiteY6" fmla="*/ 6861908 h 6869723"/>
              <a:gd name="connsiteX7" fmla="*/ 0 w 12192000"/>
              <a:gd name="connsiteY7" fmla="*/ 6858000 h 6869723"/>
              <a:gd name="connsiteX8" fmla="*/ 0 w 12192000"/>
              <a:gd name="connsiteY8" fmla="*/ 0 h 6869723"/>
              <a:gd name="connsiteX0" fmla="*/ 0 w 12192000"/>
              <a:gd name="connsiteY0" fmla="*/ 0 h 6861908"/>
              <a:gd name="connsiteX1" fmla="*/ 12192000 w 12192000"/>
              <a:gd name="connsiteY1" fmla="*/ 0 h 6861908"/>
              <a:gd name="connsiteX2" fmla="*/ 12192000 w 12192000"/>
              <a:gd name="connsiteY2" fmla="*/ 6858000 h 6861908"/>
              <a:gd name="connsiteX3" fmla="*/ 11773236 w 12192000"/>
              <a:gd name="connsiteY3" fmla="*/ 6860624 h 6861908"/>
              <a:gd name="connsiteX4" fmla="*/ 11765811 w 12192000"/>
              <a:gd name="connsiteY4" fmla="*/ 5325377 h 6861908"/>
              <a:gd name="connsiteX5" fmla="*/ 6827381 w 12192000"/>
              <a:gd name="connsiteY5" fmla="*/ 5324501 h 6861908"/>
              <a:gd name="connsiteX6" fmla="*/ 6830646 w 12192000"/>
              <a:gd name="connsiteY6" fmla="*/ 6861908 h 6861908"/>
              <a:gd name="connsiteX7" fmla="*/ 0 w 12192000"/>
              <a:gd name="connsiteY7" fmla="*/ 6858000 h 6861908"/>
              <a:gd name="connsiteX8" fmla="*/ 0 w 12192000"/>
              <a:gd name="connsiteY8" fmla="*/ 0 h 6861908"/>
              <a:gd name="connsiteX0" fmla="*/ 0 w 12192000"/>
              <a:gd name="connsiteY0" fmla="*/ 0 h 6861908"/>
              <a:gd name="connsiteX1" fmla="*/ 12192000 w 12192000"/>
              <a:gd name="connsiteY1" fmla="*/ 0 h 6861908"/>
              <a:gd name="connsiteX2" fmla="*/ 12192000 w 12192000"/>
              <a:gd name="connsiteY2" fmla="*/ 6858000 h 6861908"/>
              <a:gd name="connsiteX3" fmla="*/ 11773236 w 12192000"/>
              <a:gd name="connsiteY3" fmla="*/ 6860624 h 6861908"/>
              <a:gd name="connsiteX4" fmla="*/ 11765811 w 12192000"/>
              <a:gd name="connsiteY4" fmla="*/ 5325377 h 6861908"/>
              <a:gd name="connsiteX5" fmla="*/ 6827381 w 12192000"/>
              <a:gd name="connsiteY5" fmla="*/ 5342976 h 6861908"/>
              <a:gd name="connsiteX6" fmla="*/ 6830646 w 12192000"/>
              <a:gd name="connsiteY6" fmla="*/ 6861908 h 6861908"/>
              <a:gd name="connsiteX7" fmla="*/ 0 w 12192000"/>
              <a:gd name="connsiteY7" fmla="*/ 6858000 h 6861908"/>
              <a:gd name="connsiteX8" fmla="*/ 0 w 12192000"/>
              <a:gd name="connsiteY8" fmla="*/ 0 h 6861908"/>
              <a:gd name="connsiteX0" fmla="*/ 0 w 12192000"/>
              <a:gd name="connsiteY0" fmla="*/ 0 h 6869861"/>
              <a:gd name="connsiteX1" fmla="*/ 12192000 w 12192000"/>
              <a:gd name="connsiteY1" fmla="*/ 0 h 6869861"/>
              <a:gd name="connsiteX2" fmla="*/ 12192000 w 12192000"/>
              <a:gd name="connsiteY2" fmla="*/ 6858000 h 6869861"/>
              <a:gd name="connsiteX3" fmla="*/ 11745527 w 12192000"/>
              <a:gd name="connsiteY3" fmla="*/ 6869861 h 6869861"/>
              <a:gd name="connsiteX4" fmla="*/ 11765811 w 12192000"/>
              <a:gd name="connsiteY4" fmla="*/ 5325377 h 6869861"/>
              <a:gd name="connsiteX5" fmla="*/ 6827381 w 12192000"/>
              <a:gd name="connsiteY5" fmla="*/ 5342976 h 6869861"/>
              <a:gd name="connsiteX6" fmla="*/ 6830646 w 12192000"/>
              <a:gd name="connsiteY6" fmla="*/ 6861908 h 6869861"/>
              <a:gd name="connsiteX7" fmla="*/ 0 w 12192000"/>
              <a:gd name="connsiteY7" fmla="*/ 6858000 h 6869861"/>
              <a:gd name="connsiteX8" fmla="*/ 0 w 12192000"/>
              <a:gd name="connsiteY8" fmla="*/ 0 h 6869861"/>
              <a:gd name="connsiteX0" fmla="*/ 0 w 12192000"/>
              <a:gd name="connsiteY0" fmla="*/ 0 h 6869861"/>
              <a:gd name="connsiteX1" fmla="*/ 12192000 w 12192000"/>
              <a:gd name="connsiteY1" fmla="*/ 0 h 6869861"/>
              <a:gd name="connsiteX2" fmla="*/ 12192000 w 12192000"/>
              <a:gd name="connsiteY2" fmla="*/ 6858000 h 6869861"/>
              <a:gd name="connsiteX3" fmla="*/ 11773236 w 12192000"/>
              <a:gd name="connsiteY3" fmla="*/ 6869861 h 6869861"/>
              <a:gd name="connsiteX4" fmla="*/ 11765811 w 12192000"/>
              <a:gd name="connsiteY4" fmla="*/ 5325377 h 6869861"/>
              <a:gd name="connsiteX5" fmla="*/ 6827381 w 12192000"/>
              <a:gd name="connsiteY5" fmla="*/ 5342976 h 6869861"/>
              <a:gd name="connsiteX6" fmla="*/ 6830646 w 12192000"/>
              <a:gd name="connsiteY6" fmla="*/ 6861908 h 6869861"/>
              <a:gd name="connsiteX7" fmla="*/ 0 w 12192000"/>
              <a:gd name="connsiteY7" fmla="*/ 6858000 h 6869861"/>
              <a:gd name="connsiteX8" fmla="*/ 0 w 12192000"/>
              <a:gd name="connsiteY8" fmla="*/ 0 h 6869861"/>
              <a:gd name="connsiteX0" fmla="*/ 0 w 12192000"/>
              <a:gd name="connsiteY0" fmla="*/ 0 h 6888336"/>
              <a:gd name="connsiteX1" fmla="*/ 12192000 w 12192000"/>
              <a:gd name="connsiteY1" fmla="*/ 0 h 6888336"/>
              <a:gd name="connsiteX2" fmla="*/ 12192000 w 12192000"/>
              <a:gd name="connsiteY2" fmla="*/ 6858000 h 6888336"/>
              <a:gd name="connsiteX3" fmla="*/ 11763999 w 12192000"/>
              <a:gd name="connsiteY3" fmla="*/ 6888336 h 6888336"/>
              <a:gd name="connsiteX4" fmla="*/ 11765811 w 12192000"/>
              <a:gd name="connsiteY4" fmla="*/ 5325377 h 6888336"/>
              <a:gd name="connsiteX5" fmla="*/ 6827381 w 12192000"/>
              <a:gd name="connsiteY5" fmla="*/ 5342976 h 6888336"/>
              <a:gd name="connsiteX6" fmla="*/ 6830646 w 12192000"/>
              <a:gd name="connsiteY6" fmla="*/ 6861908 h 6888336"/>
              <a:gd name="connsiteX7" fmla="*/ 0 w 12192000"/>
              <a:gd name="connsiteY7" fmla="*/ 6858000 h 6888336"/>
              <a:gd name="connsiteX8" fmla="*/ 0 w 12192000"/>
              <a:gd name="connsiteY8" fmla="*/ 0 h 6888336"/>
              <a:gd name="connsiteX0" fmla="*/ 0 w 12192000"/>
              <a:gd name="connsiteY0" fmla="*/ 0 h 6888336"/>
              <a:gd name="connsiteX1" fmla="*/ 12192000 w 12192000"/>
              <a:gd name="connsiteY1" fmla="*/ 0 h 6888336"/>
              <a:gd name="connsiteX2" fmla="*/ 12192000 w 12192000"/>
              <a:gd name="connsiteY2" fmla="*/ 6858000 h 6888336"/>
              <a:gd name="connsiteX3" fmla="*/ 11763999 w 12192000"/>
              <a:gd name="connsiteY3" fmla="*/ 6888336 h 6888336"/>
              <a:gd name="connsiteX4" fmla="*/ 11738102 w 12192000"/>
              <a:gd name="connsiteY4" fmla="*/ 5343853 h 6888336"/>
              <a:gd name="connsiteX5" fmla="*/ 6827381 w 12192000"/>
              <a:gd name="connsiteY5" fmla="*/ 5342976 h 6888336"/>
              <a:gd name="connsiteX6" fmla="*/ 6830646 w 12192000"/>
              <a:gd name="connsiteY6" fmla="*/ 6861908 h 6888336"/>
              <a:gd name="connsiteX7" fmla="*/ 0 w 12192000"/>
              <a:gd name="connsiteY7" fmla="*/ 6858000 h 6888336"/>
              <a:gd name="connsiteX8" fmla="*/ 0 w 12192000"/>
              <a:gd name="connsiteY8" fmla="*/ 0 h 6888336"/>
              <a:gd name="connsiteX0" fmla="*/ 0 w 12192000"/>
              <a:gd name="connsiteY0" fmla="*/ 0 h 6897573"/>
              <a:gd name="connsiteX1" fmla="*/ 12192000 w 12192000"/>
              <a:gd name="connsiteY1" fmla="*/ 0 h 6897573"/>
              <a:gd name="connsiteX2" fmla="*/ 12192000 w 12192000"/>
              <a:gd name="connsiteY2" fmla="*/ 6858000 h 6897573"/>
              <a:gd name="connsiteX3" fmla="*/ 11736290 w 12192000"/>
              <a:gd name="connsiteY3" fmla="*/ 6897573 h 6897573"/>
              <a:gd name="connsiteX4" fmla="*/ 11738102 w 12192000"/>
              <a:gd name="connsiteY4" fmla="*/ 5343853 h 6897573"/>
              <a:gd name="connsiteX5" fmla="*/ 6827381 w 12192000"/>
              <a:gd name="connsiteY5" fmla="*/ 5342976 h 6897573"/>
              <a:gd name="connsiteX6" fmla="*/ 6830646 w 12192000"/>
              <a:gd name="connsiteY6" fmla="*/ 6861908 h 6897573"/>
              <a:gd name="connsiteX7" fmla="*/ 0 w 12192000"/>
              <a:gd name="connsiteY7" fmla="*/ 6858000 h 6897573"/>
              <a:gd name="connsiteX8" fmla="*/ 0 w 12192000"/>
              <a:gd name="connsiteY8" fmla="*/ 0 h 6897573"/>
              <a:gd name="connsiteX0" fmla="*/ 0 w 12192000"/>
              <a:gd name="connsiteY0" fmla="*/ 0 h 6869860"/>
              <a:gd name="connsiteX1" fmla="*/ 12192000 w 12192000"/>
              <a:gd name="connsiteY1" fmla="*/ 0 h 6869860"/>
              <a:gd name="connsiteX2" fmla="*/ 12192000 w 12192000"/>
              <a:gd name="connsiteY2" fmla="*/ 6858000 h 6869860"/>
              <a:gd name="connsiteX3" fmla="*/ 11736290 w 12192000"/>
              <a:gd name="connsiteY3" fmla="*/ 6869860 h 6869860"/>
              <a:gd name="connsiteX4" fmla="*/ 11738102 w 12192000"/>
              <a:gd name="connsiteY4" fmla="*/ 5343853 h 6869860"/>
              <a:gd name="connsiteX5" fmla="*/ 6827381 w 12192000"/>
              <a:gd name="connsiteY5" fmla="*/ 5342976 h 6869860"/>
              <a:gd name="connsiteX6" fmla="*/ 6830646 w 12192000"/>
              <a:gd name="connsiteY6" fmla="*/ 6861908 h 6869860"/>
              <a:gd name="connsiteX7" fmla="*/ 0 w 12192000"/>
              <a:gd name="connsiteY7" fmla="*/ 6858000 h 6869860"/>
              <a:gd name="connsiteX8" fmla="*/ 0 w 12192000"/>
              <a:gd name="connsiteY8" fmla="*/ 0 h 6869860"/>
              <a:gd name="connsiteX0" fmla="*/ 0 w 12192000"/>
              <a:gd name="connsiteY0" fmla="*/ 0 h 6869860"/>
              <a:gd name="connsiteX1" fmla="*/ 12192000 w 12192000"/>
              <a:gd name="connsiteY1" fmla="*/ 0 h 6869860"/>
              <a:gd name="connsiteX2" fmla="*/ 12192000 w 12192000"/>
              <a:gd name="connsiteY2" fmla="*/ 6858000 h 6869860"/>
              <a:gd name="connsiteX3" fmla="*/ 11736290 w 12192000"/>
              <a:gd name="connsiteY3" fmla="*/ 6869860 h 6869860"/>
              <a:gd name="connsiteX4" fmla="*/ 11738102 w 12192000"/>
              <a:gd name="connsiteY4" fmla="*/ 5343853 h 6869860"/>
              <a:gd name="connsiteX5" fmla="*/ 6830646 w 12192000"/>
              <a:gd name="connsiteY5" fmla="*/ 6861908 h 6869860"/>
              <a:gd name="connsiteX6" fmla="*/ 0 w 12192000"/>
              <a:gd name="connsiteY6" fmla="*/ 6858000 h 6869860"/>
              <a:gd name="connsiteX7" fmla="*/ 0 w 12192000"/>
              <a:gd name="connsiteY7" fmla="*/ 0 h 6869860"/>
              <a:gd name="connsiteX0" fmla="*/ 0 w 12192000"/>
              <a:gd name="connsiteY0" fmla="*/ 0 h 6869860"/>
              <a:gd name="connsiteX1" fmla="*/ 12192000 w 12192000"/>
              <a:gd name="connsiteY1" fmla="*/ 0 h 6869860"/>
              <a:gd name="connsiteX2" fmla="*/ 12192000 w 12192000"/>
              <a:gd name="connsiteY2" fmla="*/ 6858000 h 6869860"/>
              <a:gd name="connsiteX3" fmla="*/ 11736290 w 12192000"/>
              <a:gd name="connsiteY3" fmla="*/ 6869860 h 6869860"/>
              <a:gd name="connsiteX4" fmla="*/ 6830646 w 12192000"/>
              <a:gd name="connsiteY4" fmla="*/ 6861908 h 6869860"/>
              <a:gd name="connsiteX5" fmla="*/ 0 w 12192000"/>
              <a:gd name="connsiteY5" fmla="*/ 6858000 h 6869860"/>
              <a:gd name="connsiteX6" fmla="*/ 0 w 12192000"/>
              <a:gd name="connsiteY6" fmla="*/ 0 h 6869860"/>
              <a:gd name="connsiteX0" fmla="*/ 0 w 12192000"/>
              <a:gd name="connsiteY0" fmla="*/ 0 h 6861908"/>
              <a:gd name="connsiteX1" fmla="*/ 12192000 w 12192000"/>
              <a:gd name="connsiteY1" fmla="*/ 0 h 6861908"/>
              <a:gd name="connsiteX2" fmla="*/ 12192000 w 12192000"/>
              <a:gd name="connsiteY2" fmla="*/ 6858000 h 6861908"/>
              <a:gd name="connsiteX3" fmla="*/ 6830646 w 12192000"/>
              <a:gd name="connsiteY3" fmla="*/ 6861908 h 6861908"/>
              <a:gd name="connsiteX4" fmla="*/ 0 w 12192000"/>
              <a:gd name="connsiteY4" fmla="*/ 6858000 h 6861908"/>
              <a:gd name="connsiteX5" fmla="*/ 0 w 12192000"/>
              <a:gd name="connsiteY5" fmla="*/ 0 h 6861908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93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  <a:p>
            <a:endParaRPr lang="da-DK" dirty="0"/>
          </a:p>
          <a:p>
            <a:r>
              <a:rPr lang="da-DK" dirty="0"/>
              <a:t>Klik og indsæt billede</a:t>
            </a:r>
          </a:p>
          <a:p>
            <a:r>
              <a:rPr lang="da-DK" dirty="0"/>
              <a:t>Se billedgalleri under xxx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/>
              <a:t>Flyt på billedet: Højreklik på billedet og vælg beskær</a:t>
            </a:r>
          </a:p>
          <a:p>
            <a:endParaRPr lang="da-DK" dirty="0"/>
          </a:p>
        </p:txBody>
      </p:sp>
      <p:sp>
        <p:nvSpPr>
          <p:cNvPr id="8" name="Pladsholder til tekst 30">
            <a:extLst>
              <a:ext uri="{FF2B5EF4-FFF2-40B4-BE49-F238E27FC236}">
                <a16:creationId xmlns:a16="http://schemas.microsoft.com/office/drawing/2014/main" id="{9CEB7C4C-8502-7F6B-F5AF-E1FF853B96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2410" y="5343335"/>
            <a:ext cx="4928135" cy="1513744"/>
          </a:xfrm>
          <a:prstGeom prst="rect">
            <a:avLst/>
          </a:prstGeom>
          <a:solidFill>
            <a:schemeClr val="bg1">
              <a:alpha val="69972"/>
            </a:schemeClr>
          </a:solidFill>
        </p:spPr>
        <p:txBody>
          <a:bodyPr lIns="180000" tIns="180000" rIns="180000" bIns="18000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630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8C2E11B-6CD2-A37C-4602-2E203C7455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65" y="616688"/>
            <a:ext cx="10519028" cy="1419929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51067232-4BC9-55DF-9AE9-AFBD23BEE1B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35664" y="2348344"/>
            <a:ext cx="10519029" cy="3892967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00000"/>
              </a:lnSpc>
              <a:buNone/>
              <a:defRPr sz="2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Tekst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932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CAAE442-FF01-F09F-F2E4-EB20AE8EE6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65" y="616688"/>
            <a:ext cx="10211210" cy="1305629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0FCC6073-9B8B-F217-ED77-4C708B257B2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35664" y="2264736"/>
            <a:ext cx="10211211" cy="3976576"/>
          </a:xfrm>
          <a:prstGeom prst="rect">
            <a:avLst/>
          </a:prstGeom>
        </p:spPr>
        <p:txBody>
          <a:bodyPr numCol="2" spcCol="360000"/>
          <a:lstStyle>
            <a:lvl1pPr marL="0" indent="0">
              <a:lnSpc>
                <a:spcPct val="100000"/>
              </a:lnSpc>
              <a:buNone/>
              <a:defRPr sz="2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70922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- 4 stk - blå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DB5A2E61-5784-8330-49D1-341C507DC8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861" y="501823"/>
            <a:ext cx="9003139" cy="1201840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6" name="Undertitel 2">
            <a:extLst>
              <a:ext uri="{FF2B5EF4-FFF2-40B4-BE49-F238E27FC236}">
                <a16:creationId xmlns:a16="http://schemas.microsoft.com/office/drawing/2014/main" id="{FC891FC7-2C0F-C384-47A8-07CBF032781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00621" y="2315783"/>
            <a:ext cx="1975608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17" name="Pladsholder til tekst 30">
            <a:extLst>
              <a:ext uri="{FF2B5EF4-FFF2-40B4-BE49-F238E27FC236}">
                <a16:creationId xmlns:a16="http://schemas.microsoft.com/office/drawing/2014/main" id="{0B65DD38-0613-452D-2BEB-6BD5ABB53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5716" y="2315783"/>
            <a:ext cx="7348148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8" name="Pladsholder til tekst 30">
            <a:extLst>
              <a:ext uri="{FF2B5EF4-FFF2-40B4-BE49-F238E27FC236}">
                <a16:creationId xmlns:a16="http://schemas.microsoft.com/office/drawing/2014/main" id="{B2392950-72EF-8A8D-56A3-23700F0325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5716" y="3369172"/>
            <a:ext cx="7348148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9" name="Pladsholder til tekst 30">
            <a:extLst>
              <a:ext uri="{FF2B5EF4-FFF2-40B4-BE49-F238E27FC236}">
                <a16:creationId xmlns:a16="http://schemas.microsoft.com/office/drawing/2014/main" id="{A8D7693D-8ABA-D5C0-C5B1-B39A48E50A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5716" y="4400615"/>
            <a:ext cx="7348148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0" name="Pladsholder til tekst 30">
            <a:extLst>
              <a:ext uri="{FF2B5EF4-FFF2-40B4-BE49-F238E27FC236}">
                <a16:creationId xmlns:a16="http://schemas.microsoft.com/office/drawing/2014/main" id="{8F795296-BA7F-35AB-A2F0-9957A7689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5716" y="5430697"/>
            <a:ext cx="7348148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21" name="Pladsholder til tekst 37">
            <a:extLst>
              <a:ext uri="{FF2B5EF4-FFF2-40B4-BE49-F238E27FC236}">
                <a16:creationId xmlns:a16="http://schemas.microsoft.com/office/drawing/2014/main" id="{F18D2AC4-5376-F99A-1F74-E994E721A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234" y="3369458"/>
            <a:ext cx="1974046" cy="692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22" name="Pladsholder til tekst 37">
            <a:extLst>
              <a:ext uri="{FF2B5EF4-FFF2-40B4-BE49-F238E27FC236}">
                <a16:creationId xmlns:a16="http://schemas.microsoft.com/office/drawing/2014/main" id="{338272F4-AD4D-BAF4-E420-352CBB67E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919" y="4393586"/>
            <a:ext cx="1974046" cy="692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23" name="Pladsholder til tekst 37">
            <a:extLst>
              <a:ext uri="{FF2B5EF4-FFF2-40B4-BE49-F238E27FC236}">
                <a16:creationId xmlns:a16="http://schemas.microsoft.com/office/drawing/2014/main" id="{AF460D34-67C2-2359-E130-1693631722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4658" y="5446974"/>
            <a:ext cx="1974046" cy="692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679918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- 4 stk - blå/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DA9DF2B-8FFC-C8EE-2863-2DE045614A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861" y="501823"/>
            <a:ext cx="9602579" cy="1072977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A40158D2-5A2D-E7D4-9B86-BAAE7F4415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900621" y="2315783"/>
            <a:ext cx="2022381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9" name="Pladsholder til tekst 30">
            <a:extLst>
              <a:ext uri="{FF2B5EF4-FFF2-40B4-BE49-F238E27FC236}">
                <a16:creationId xmlns:a16="http://schemas.microsoft.com/office/drawing/2014/main" id="{1972FF12-6FF9-D47D-FD90-4901AE97D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5716" y="2315783"/>
            <a:ext cx="7445050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0" name="Pladsholder til tekst 30">
            <a:extLst>
              <a:ext uri="{FF2B5EF4-FFF2-40B4-BE49-F238E27FC236}">
                <a16:creationId xmlns:a16="http://schemas.microsoft.com/office/drawing/2014/main" id="{456A39AD-8297-B617-1EE9-26E64FE09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5716" y="3369172"/>
            <a:ext cx="7445050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1" name="Pladsholder til tekst 30">
            <a:extLst>
              <a:ext uri="{FF2B5EF4-FFF2-40B4-BE49-F238E27FC236}">
                <a16:creationId xmlns:a16="http://schemas.microsoft.com/office/drawing/2014/main" id="{BCACD45C-63A7-5F34-AE26-C62D7ACB3A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5716" y="4400615"/>
            <a:ext cx="7445050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2" name="Pladsholder til tekst 30">
            <a:extLst>
              <a:ext uri="{FF2B5EF4-FFF2-40B4-BE49-F238E27FC236}">
                <a16:creationId xmlns:a16="http://schemas.microsoft.com/office/drawing/2014/main" id="{127F52F0-593C-1B05-FB79-DDAF28E1B8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5716" y="5430697"/>
            <a:ext cx="7445050" cy="6924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3" name="Pladsholder til tekst 37">
            <a:extLst>
              <a:ext uri="{FF2B5EF4-FFF2-40B4-BE49-F238E27FC236}">
                <a16:creationId xmlns:a16="http://schemas.microsoft.com/office/drawing/2014/main" id="{C51C14A1-55E7-086A-76DD-69C4289B9F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234" y="3369458"/>
            <a:ext cx="2020782" cy="692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14" name="Pladsholder til tekst 37">
            <a:extLst>
              <a:ext uri="{FF2B5EF4-FFF2-40B4-BE49-F238E27FC236}">
                <a16:creationId xmlns:a16="http://schemas.microsoft.com/office/drawing/2014/main" id="{73915165-5D13-3D69-2FBB-9BBC581ABA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919" y="4393586"/>
            <a:ext cx="2020782" cy="692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15" name="Pladsholder til tekst 37">
            <a:extLst>
              <a:ext uri="{FF2B5EF4-FFF2-40B4-BE49-F238E27FC236}">
                <a16:creationId xmlns:a16="http://schemas.microsoft.com/office/drawing/2014/main" id="{20685015-8338-E99B-ADEF-AF74B6A284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4658" y="5446974"/>
            <a:ext cx="2020782" cy="692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889470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- 3 stk - blå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F5F6CF27-FB41-09F7-1157-089ADEC49A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669" y="501822"/>
            <a:ext cx="9379059" cy="1042497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7FD518AB-B078-FFD8-3485-55FBD216B96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77457" y="1998688"/>
            <a:ext cx="3042075" cy="551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15" name="Pladsholder til tekst 30">
            <a:extLst>
              <a:ext uri="{FF2B5EF4-FFF2-40B4-BE49-F238E27FC236}">
                <a16:creationId xmlns:a16="http://schemas.microsoft.com/office/drawing/2014/main" id="{8192BC21-A266-49F7-52A5-20A22075DD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458" y="2880456"/>
            <a:ext cx="3042073" cy="33997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3" name="Pladsholder til tekst 30">
            <a:extLst>
              <a:ext uri="{FF2B5EF4-FFF2-40B4-BE49-F238E27FC236}">
                <a16:creationId xmlns:a16="http://schemas.microsoft.com/office/drawing/2014/main" id="{F99C8A33-6403-694A-9538-C434EB5E33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5107" y="2880456"/>
            <a:ext cx="3042073" cy="33997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5" name="Pladsholder til tekst 30">
            <a:extLst>
              <a:ext uri="{FF2B5EF4-FFF2-40B4-BE49-F238E27FC236}">
                <a16:creationId xmlns:a16="http://schemas.microsoft.com/office/drawing/2014/main" id="{DD2C8291-D288-8DBF-E942-97F34F786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2851" y="2880456"/>
            <a:ext cx="3042073" cy="33997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0" name="Pladsholder til tekst 30">
            <a:extLst>
              <a:ext uri="{FF2B5EF4-FFF2-40B4-BE49-F238E27FC236}">
                <a16:creationId xmlns:a16="http://schemas.microsoft.com/office/drawing/2014/main" id="{EBFC9D06-EE73-BAD2-C434-AB12A18822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4819" y="2012910"/>
            <a:ext cx="3042073" cy="551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11" name="Pladsholder til tekst 30">
            <a:extLst>
              <a:ext uri="{FF2B5EF4-FFF2-40B4-BE49-F238E27FC236}">
                <a16:creationId xmlns:a16="http://schemas.microsoft.com/office/drawing/2014/main" id="{5FFC06F5-276A-65E2-BC44-7B576C1AF8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2614" y="2004048"/>
            <a:ext cx="3042073" cy="551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86268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st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6C5B9B7-B7F9-1D36-B00D-B7283D3E08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348" y="647350"/>
            <a:ext cx="6050711" cy="13515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3E05088B-CEC0-9357-56EE-61707D6A19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347" y="2265218"/>
            <a:ext cx="6050711" cy="40638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8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68864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- 3 stk - blå/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09F21DBF-9B40-4C6E-8D23-E4724DBCE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861" y="501822"/>
            <a:ext cx="9071437" cy="1001857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2" name="Undertitel 2">
            <a:extLst>
              <a:ext uri="{FF2B5EF4-FFF2-40B4-BE49-F238E27FC236}">
                <a16:creationId xmlns:a16="http://schemas.microsoft.com/office/drawing/2014/main" id="{AF825B07-828C-BDF3-1426-AB8E074EBFB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77457" y="1998688"/>
            <a:ext cx="3042075" cy="551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3" name="Pladsholder til tekst 30">
            <a:extLst>
              <a:ext uri="{FF2B5EF4-FFF2-40B4-BE49-F238E27FC236}">
                <a16:creationId xmlns:a16="http://schemas.microsoft.com/office/drawing/2014/main" id="{70C2948A-85BF-BFBB-7F40-0F87F8B36A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458" y="2880456"/>
            <a:ext cx="3042073" cy="33997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4" name="Pladsholder til tekst 30">
            <a:extLst>
              <a:ext uri="{FF2B5EF4-FFF2-40B4-BE49-F238E27FC236}">
                <a16:creationId xmlns:a16="http://schemas.microsoft.com/office/drawing/2014/main" id="{FD9B41C8-24FB-BFAB-7535-A8F24F88D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5107" y="2880456"/>
            <a:ext cx="3042073" cy="33997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5" name="Pladsholder til tekst 30">
            <a:extLst>
              <a:ext uri="{FF2B5EF4-FFF2-40B4-BE49-F238E27FC236}">
                <a16:creationId xmlns:a16="http://schemas.microsoft.com/office/drawing/2014/main" id="{7504EDDE-F150-A722-3285-141523130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2851" y="2880456"/>
            <a:ext cx="3042073" cy="33997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6" name="Pladsholder til tekst 30">
            <a:extLst>
              <a:ext uri="{FF2B5EF4-FFF2-40B4-BE49-F238E27FC236}">
                <a16:creationId xmlns:a16="http://schemas.microsoft.com/office/drawing/2014/main" id="{B7C60F85-9FE6-57D5-EFAF-E6322262A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4819" y="2012910"/>
            <a:ext cx="3042073" cy="551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14" name="Pladsholder til tekst 30">
            <a:extLst>
              <a:ext uri="{FF2B5EF4-FFF2-40B4-BE49-F238E27FC236}">
                <a16:creationId xmlns:a16="http://schemas.microsoft.com/office/drawing/2014/main" id="{46FC6A5F-B896-6FCC-3513-EFBBCC3632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2614" y="2004048"/>
            <a:ext cx="3042073" cy="5519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441478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- 2 stk - blå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el 2">
            <a:extLst>
              <a:ext uri="{FF2B5EF4-FFF2-40B4-BE49-F238E27FC236}">
                <a16:creationId xmlns:a16="http://schemas.microsoft.com/office/drawing/2014/main" id="{60DFA228-73C9-1BAF-6C24-978A3DAB759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85138" y="2063003"/>
            <a:ext cx="4852472" cy="6411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12" name="Pladsholder til tekst 30">
            <a:extLst>
              <a:ext uri="{FF2B5EF4-FFF2-40B4-BE49-F238E27FC236}">
                <a16:creationId xmlns:a16="http://schemas.microsoft.com/office/drawing/2014/main" id="{492ED100-662A-F048-4120-2F18777E1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5137" y="3125388"/>
            <a:ext cx="4852472" cy="31091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3" name="Pladsholder til tekst 30">
            <a:extLst>
              <a:ext uri="{FF2B5EF4-FFF2-40B4-BE49-F238E27FC236}">
                <a16:creationId xmlns:a16="http://schemas.microsoft.com/office/drawing/2014/main" id="{4C92F8DA-189D-A09A-04C6-897361F6D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3203" y="3125388"/>
            <a:ext cx="4852472" cy="31091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4" name="Pladsholder til tekst 30">
            <a:extLst>
              <a:ext uri="{FF2B5EF4-FFF2-40B4-BE49-F238E27FC236}">
                <a16:creationId xmlns:a16="http://schemas.microsoft.com/office/drawing/2014/main" id="{741BFBA2-BD9E-220A-5C96-8437E17C1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3203" y="2063003"/>
            <a:ext cx="4852472" cy="5821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755CEE3-8165-EEDF-325E-FE8D066BFA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9021" y="501822"/>
            <a:ext cx="10496659" cy="1093298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968606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- 2 stk - blå/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el 2">
            <a:extLst>
              <a:ext uri="{FF2B5EF4-FFF2-40B4-BE49-F238E27FC236}">
                <a16:creationId xmlns:a16="http://schemas.microsoft.com/office/drawing/2014/main" id="{9F68EF3A-F839-A653-7BA6-9FCFCF97A92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85138" y="2052843"/>
            <a:ext cx="4872568" cy="6411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  <p:sp>
        <p:nvSpPr>
          <p:cNvPr id="8" name="Pladsholder til tekst 30">
            <a:extLst>
              <a:ext uri="{FF2B5EF4-FFF2-40B4-BE49-F238E27FC236}">
                <a16:creationId xmlns:a16="http://schemas.microsoft.com/office/drawing/2014/main" id="{49227442-4A81-97C8-EBE5-795D19F60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5137" y="3125388"/>
            <a:ext cx="4872568" cy="31091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9" name="Pladsholder til tekst 30">
            <a:extLst>
              <a:ext uri="{FF2B5EF4-FFF2-40B4-BE49-F238E27FC236}">
                <a16:creationId xmlns:a16="http://schemas.microsoft.com/office/drawing/2014/main" id="{8ED1F800-E8DF-9DD2-CDC4-5463A8E786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3154" y="3125388"/>
            <a:ext cx="4872568" cy="31091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0" name="Pladsholder til tekst 30">
            <a:extLst>
              <a:ext uri="{FF2B5EF4-FFF2-40B4-BE49-F238E27FC236}">
                <a16:creationId xmlns:a16="http://schemas.microsoft.com/office/drawing/2014/main" id="{32F9FE2C-7790-24E0-3C12-4B54C45F0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3154" y="2052843"/>
            <a:ext cx="4872568" cy="58210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249F95-7DF6-55EC-4100-FC5ED53167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341" y="501822"/>
            <a:ext cx="10293459" cy="1042497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86017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konta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45D9468C-68C2-A961-C989-D65DF1847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9450" y="501823"/>
            <a:ext cx="3514063" cy="1041684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A47A7914-0C1C-8297-4858-196FB501BAB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89451" y="1703663"/>
            <a:ext cx="3514062" cy="484344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Pladsholder til tekst 30">
            <a:extLst>
              <a:ext uri="{FF2B5EF4-FFF2-40B4-BE49-F238E27FC236}">
                <a16:creationId xmlns:a16="http://schemas.microsoft.com/office/drawing/2014/main" id="{1DBB109F-FDB7-0650-2628-6256EE3FC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4935" y="2416629"/>
            <a:ext cx="6683828" cy="369025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9329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kontakter - Ege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43B7CBA-77F8-FB77-E095-1E5D67D83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9450" y="501823"/>
            <a:ext cx="3514063" cy="1041684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76A77E97-B5DD-939D-124D-FDB0378484F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89451" y="1703663"/>
            <a:ext cx="3514062" cy="484344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Pladsholder til tekst 30">
            <a:extLst>
              <a:ext uri="{FF2B5EF4-FFF2-40B4-BE49-F238E27FC236}">
                <a16:creationId xmlns:a16="http://schemas.microsoft.com/office/drawing/2014/main" id="{FCB378CC-AA9F-7528-5F1B-C017501A9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4935" y="2416629"/>
            <a:ext cx="6683828" cy="369025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5261394F-F800-A482-5B02-16498BF1928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54935" y="1115367"/>
            <a:ext cx="1085419" cy="1198593"/>
          </a:xfrm>
          <a:prstGeom prst="rect">
            <a:avLst/>
          </a:prstGeom>
        </p:spPr>
        <p:txBody>
          <a:bodyPr tIns="792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og indsæt ikon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944089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43B7CBA-77F8-FB77-E095-1E5D67D83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9450" y="501823"/>
            <a:ext cx="5259473" cy="613544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Pladsholder til SmartArt 10">
            <a:extLst>
              <a:ext uri="{FF2B5EF4-FFF2-40B4-BE49-F238E27FC236}">
                <a16:creationId xmlns:a16="http://schemas.microsoft.com/office/drawing/2014/main" id="{BB764B87-6F2E-5E78-071D-25C7F4FC59F7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289451" y="1547446"/>
            <a:ext cx="5454858" cy="4994031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2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og opret en graf</a:t>
            </a:r>
          </a:p>
        </p:txBody>
      </p:sp>
      <p:sp>
        <p:nvSpPr>
          <p:cNvPr id="4" name="Pladsholder til SmartArt 10">
            <a:extLst>
              <a:ext uri="{FF2B5EF4-FFF2-40B4-BE49-F238E27FC236}">
                <a16:creationId xmlns:a16="http://schemas.microsoft.com/office/drawing/2014/main" id="{E0AFB5D2-4AB2-9631-5F1D-2E9C398EC0F1}"/>
              </a:ext>
            </a:extLst>
          </p:cNvPr>
          <p:cNvSpPr>
            <a:spLocks noGrp="1"/>
          </p:cNvSpPr>
          <p:nvPr>
            <p:ph type="dgm" sz="quarter" idx="11" hasCustomPrompt="1"/>
          </p:nvPr>
        </p:nvSpPr>
        <p:spPr>
          <a:xfrm>
            <a:off x="6432345" y="1547446"/>
            <a:ext cx="5454858" cy="4994031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lnSpc>
                <a:spcPct val="140000"/>
              </a:lnSpc>
              <a:spcBef>
                <a:spcPts val="0"/>
              </a:spcBef>
              <a:buNone/>
              <a:defRPr sz="12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og opret en graf</a:t>
            </a:r>
          </a:p>
        </p:txBody>
      </p:sp>
    </p:spTree>
    <p:extLst>
      <p:ext uri="{BB962C8B-B14F-4D97-AF65-F5344CB8AC3E}">
        <p14:creationId xmlns:p14="http://schemas.microsoft.com/office/powerpoint/2010/main" val="2603905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hlinkClick r:id="rId2"/>
            <a:extLst>
              <a:ext uri="{FF2B5EF4-FFF2-40B4-BE49-F238E27FC236}">
                <a16:creationId xmlns:a16="http://schemas.microsoft.com/office/drawing/2014/main" id="{51498507-39DA-FE9A-4F2F-6FEBBD703B24}"/>
              </a:ext>
            </a:extLst>
          </p:cNvPr>
          <p:cNvSpPr txBox="1">
            <a:spLocks/>
          </p:cNvSpPr>
          <p:nvPr userDrawn="1"/>
        </p:nvSpPr>
        <p:spPr>
          <a:xfrm>
            <a:off x="725707" y="2256671"/>
            <a:ext cx="9157202" cy="49738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4000" b="1" dirty="0">
                <a:solidFill>
                  <a:schemeClr val="bg1"/>
                </a:solidFill>
              </a:rPr>
              <a:t>Intro til </a:t>
            </a:r>
            <a:r>
              <a:rPr lang="da-DK" sz="4000" b="1" dirty="0" err="1">
                <a:solidFill>
                  <a:schemeClr val="bg1"/>
                </a:solidFill>
              </a:rPr>
              <a:t>powerpoint</a:t>
            </a:r>
            <a:r>
              <a:rPr lang="da-DK" sz="4000" b="1" dirty="0">
                <a:solidFill>
                  <a:schemeClr val="bg1"/>
                </a:solidFill>
              </a:rPr>
              <a:t>-skabelon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sz="1400" dirty="0">
              <a:solidFill>
                <a:schemeClr val="bg1"/>
              </a:solidFill>
            </a:endParaRPr>
          </a:p>
          <a:p>
            <a:pPr algn="l"/>
            <a:r>
              <a:rPr lang="da-DK" sz="2000" dirty="0">
                <a:solidFill>
                  <a:schemeClr val="bg1"/>
                </a:solidFill>
              </a:rPr>
              <a:t>Kom hurtigt i gang - vælg slides under menuen hjem           </a:t>
            </a:r>
          </a:p>
          <a:p>
            <a:endParaRPr lang="da-DK" sz="14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På </a:t>
            </a:r>
            <a:r>
              <a:rPr lang="da-DK" sz="2000" dirty="0" err="1">
                <a:solidFill>
                  <a:schemeClr val="bg1"/>
                </a:solidFill>
              </a:rPr>
              <a:t>vardekommune.dk</a:t>
            </a:r>
            <a:r>
              <a:rPr lang="da-DK" sz="2000" dirty="0">
                <a:solidFill>
                  <a:schemeClr val="bg1"/>
                </a:solidFill>
              </a:rPr>
              <a:t>/</a:t>
            </a:r>
            <a:r>
              <a:rPr lang="da-DK" sz="2000" dirty="0" err="1">
                <a:solidFill>
                  <a:schemeClr val="bg1"/>
                </a:solidFill>
              </a:rPr>
              <a:t>powerpoint</a:t>
            </a:r>
            <a:r>
              <a:rPr lang="da-DK" sz="2000" u="none" dirty="0">
                <a:solidFill>
                  <a:schemeClr val="bg1"/>
                </a:solidFill>
              </a:rPr>
              <a:t> </a:t>
            </a:r>
            <a:r>
              <a:rPr lang="da-DK" sz="2000" dirty="0">
                <a:solidFill>
                  <a:schemeClr val="bg1"/>
                </a:solidFill>
              </a:rPr>
              <a:t>finder du et udvalg af billeder, </a:t>
            </a:r>
          </a:p>
          <a:p>
            <a:r>
              <a:rPr lang="da-DK" sz="2000" dirty="0">
                <a:solidFill>
                  <a:schemeClr val="bg1"/>
                </a:solidFill>
              </a:rPr>
              <a:t>som må bruges frit i dit </a:t>
            </a:r>
            <a:r>
              <a:rPr lang="da-DK" sz="2000" dirty="0" err="1">
                <a:solidFill>
                  <a:schemeClr val="bg1"/>
                </a:solidFill>
              </a:rPr>
              <a:t>powerpoint</a:t>
            </a:r>
            <a:r>
              <a:rPr lang="da-DK" sz="2000" dirty="0">
                <a:solidFill>
                  <a:schemeClr val="bg1"/>
                </a:solidFill>
              </a:rPr>
              <a:t>.</a:t>
            </a:r>
          </a:p>
          <a:p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4" name="Billede 3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3E71E04-B45E-B623-C0B5-CA06B9EB1D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8774" y="3485421"/>
            <a:ext cx="643828" cy="697480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6999F358-05E3-FB65-631E-ABB7F825B877}"/>
              </a:ext>
            </a:extLst>
          </p:cNvPr>
          <p:cNvCxnSpPr>
            <a:cxnSpLocks/>
          </p:cNvCxnSpPr>
          <p:nvPr userDrawn="1"/>
        </p:nvCxnSpPr>
        <p:spPr>
          <a:xfrm>
            <a:off x="7699120" y="3834161"/>
            <a:ext cx="38908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>
            <a:extLst>
              <a:ext uri="{FF2B5EF4-FFF2-40B4-BE49-F238E27FC236}">
                <a16:creationId xmlns:a16="http://schemas.microsoft.com/office/drawing/2014/main" id="{D8668BF6-7FFA-F260-6291-3A27E97385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5707" y="596370"/>
            <a:ext cx="2698213" cy="8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4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og vandmæ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0190A03-BC2F-30C2-2A7A-CBB2EC53F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64" y="868361"/>
            <a:ext cx="6228483" cy="1407247"/>
          </a:xfrm>
          <a:prstGeom prst="rect">
            <a:avLst/>
          </a:prstGeom>
        </p:spPr>
        <p:txBody>
          <a:bodyPr/>
          <a:lstStyle>
            <a:lvl1pPr>
              <a:defRPr sz="4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3F5148C7-5D7D-5C1F-65C2-3C940FDFF14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35664" y="2601119"/>
            <a:ext cx="5848093" cy="373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245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0C0BE897-0D17-3FD8-C854-669165FB76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93911" y="0"/>
            <a:ext cx="4916019" cy="6856959"/>
          </a:xfrm>
          <a:custGeom>
            <a:avLst/>
            <a:gdLst>
              <a:gd name="connsiteX0" fmla="*/ 0 w 4898835"/>
              <a:gd name="connsiteY0" fmla="*/ 1434820 h 6858000"/>
              <a:gd name="connsiteX1" fmla="*/ 1434820 w 4898835"/>
              <a:gd name="connsiteY1" fmla="*/ 0 h 6858000"/>
              <a:gd name="connsiteX2" fmla="*/ 3464015 w 4898835"/>
              <a:gd name="connsiteY2" fmla="*/ 0 h 6858000"/>
              <a:gd name="connsiteX3" fmla="*/ 4898835 w 4898835"/>
              <a:gd name="connsiteY3" fmla="*/ 1434820 h 6858000"/>
              <a:gd name="connsiteX4" fmla="*/ 4898835 w 4898835"/>
              <a:gd name="connsiteY4" fmla="*/ 5423180 h 6858000"/>
              <a:gd name="connsiteX5" fmla="*/ 3464015 w 4898835"/>
              <a:gd name="connsiteY5" fmla="*/ 6858000 h 6858000"/>
              <a:gd name="connsiteX6" fmla="*/ 1434820 w 4898835"/>
              <a:gd name="connsiteY6" fmla="*/ 6858000 h 6858000"/>
              <a:gd name="connsiteX7" fmla="*/ 0 w 4898835"/>
              <a:gd name="connsiteY7" fmla="*/ 5423180 h 6858000"/>
              <a:gd name="connsiteX8" fmla="*/ 0 w 4898835"/>
              <a:gd name="connsiteY8" fmla="*/ 1434820 h 6858000"/>
              <a:gd name="connsiteX0" fmla="*/ 7316 w 4898835"/>
              <a:gd name="connsiteY0" fmla="*/ 1041 h 6858000"/>
              <a:gd name="connsiteX1" fmla="*/ 1434820 w 4898835"/>
              <a:gd name="connsiteY1" fmla="*/ 0 h 6858000"/>
              <a:gd name="connsiteX2" fmla="*/ 3464015 w 4898835"/>
              <a:gd name="connsiteY2" fmla="*/ 0 h 6858000"/>
              <a:gd name="connsiteX3" fmla="*/ 4898835 w 4898835"/>
              <a:gd name="connsiteY3" fmla="*/ 1434820 h 6858000"/>
              <a:gd name="connsiteX4" fmla="*/ 4898835 w 4898835"/>
              <a:gd name="connsiteY4" fmla="*/ 5423180 h 6858000"/>
              <a:gd name="connsiteX5" fmla="*/ 3464015 w 4898835"/>
              <a:gd name="connsiteY5" fmla="*/ 6858000 h 6858000"/>
              <a:gd name="connsiteX6" fmla="*/ 1434820 w 4898835"/>
              <a:gd name="connsiteY6" fmla="*/ 6858000 h 6858000"/>
              <a:gd name="connsiteX7" fmla="*/ 0 w 4898835"/>
              <a:gd name="connsiteY7" fmla="*/ 5423180 h 6858000"/>
              <a:gd name="connsiteX8" fmla="*/ 7316 w 4898835"/>
              <a:gd name="connsiteY8" fmla="*/ 1041 h 6858000"/>
              <a:gd name="connsiteX0" fmla="*/ 7316 w 4905110"/>
              <a:gd name="connsiteY0" fmla="*/ 1041 h 6858000"/>
              <a:gd name="connsiteX1" fmla="*/ 1434820 w 4905110"/>
              <a:gd name="connsiteY1" fmla="*/ 0 h 6858000"/>
              <a:gd name="connsiteX2" fmla="*/ 4905110 w 4905110"/>
              <a:gd name="connsiteY2" fmla="*/ 0 h 6858000"/>
              <a:gd name="connsiteX3" fmla="*/ 4898835 w 4905110"/>
              <a:gd name="connsiteY3" fmla="*/ 1434820 h 6858000"/>
              <a:gd name="connsiteX4" fmla="*/ 4898835 w 4905110"/>
              <a:gd name="connsiteY4" fmla="*/ 5423180 h 6858000"/>
              <a:gd name="connsiteX5" fmla="*/ 3464015 w 4905110"/>
              <a:gd name="connsiteY5" fmla="*/ 6858000 h 6858000"/>
              <a:gd name="connsiteX6" fmla="*/ 1434820 w 4905110"/>
              <a:gd name="connsiteY6" fmla="*/ 6858000 h 6858000"/>
              <a:gd name="connsiteX7" fmla="*/ 0 w 4905110"/>
              <a:gd name="connsiteY7" fmla="*/ 5423180 h 6858000"/>
              <a:gd name="connsiteX8" fmla="*/ 7316 w 4905110"/>
              <a:gd name="connsiteY8" fmla="*/ 1041 h 6858000"/>
              <a:gd name="connsiteX0" fmla="*/ 7316 w 4913702"/>
              <a:gd name="connsiteY0" fmla="*/ 1041 h 6858000"/>
              <a:gd name="connsiteX1" fmla="*/ 1434820 w 4913702"/>
              <a:gd name="connsiteY1" fmla="*/ 0 h 6858000"/>
              <a:gd name="connsiteX2" fmla="*/ 4905110 w 4913702"/>
              <a:gd name="connsiteY2" fmla="*/ 0 h 6858000"/>
              <a:gd name="connsiteX3" fmla="*/ 4913466 w 4913702"/>
              <a:gd name="connsiteY3" fmla="*/ 615517 h 6858000"/>
              <a:gd name="connsiteX4" fmla="*/ 4898835 w 4913702"/>
              <a:gd name="connsiteY4" fmla="*/ 5423180 h 6858000"/>
              <a:gd name="connsiteX5" fmla="*/ 3464015 w 4913702"/>
              <a:gd name="connsiteY5" fmla="*/ 6858000 h 6858000"/>
              <a:gd name="connsiteX6" fmla="*/ 1434820 w 4913702"/>
              <a:gd name="connsiteY6" fmla="*/ 6858000 h 6858000"/>
              <a:gd name="connsiteX7" fmla="*/ 0 w 4913702"/>
              <a:gd name="connsiteY7" fmla="*/ 5423180 h 6858000"/>
              <a:gd name="connsiteX8" fmla="*/ 7316 w 4913702"/>
              <a:gd name="connsiteY8" fmla="*/ 1041 h 6858000"/>
              <a:gd name="connsiteX0" fmla="*/ 7316 w 4913702"/>
              <a:gd name="connsiteY0" fmla="*/ 1041 h 6858000"/>
              <a:gd name="connsiteX1" fmla="*/ 1434820 w 4913702"/>
              <a:gd name="connsiteY1" fmla="*/ 0 h 6858000"/>
              <a:gd name="connsiteX2" fmla="*/ 4905110 w 4913702"/>
              <a:gd name="connsiteY2" fmla="*/ 0 h 6858000"/>
              <a:gd name="connsiteX3" fmla="*/ 4913466 w 4913702"/>
              <a:gd name="connsiteY3" fmla="*/ 615517 h 6858000"/>
              <a:gd name="connsiteX4" fmla="*/ 3684512 w 4913702"/>
              <a:gd name="connsiteY4" fmla="*/ 602463 h 6858000"/>
              <a:gd name="connsiteX5" fmla="*/ 3464015 w 4913702"/>
              <a:gd name="connsiteY5" fmla="*/ 6858000 h 6858000"/>
              <a:gd name="connsiteX6" fmla="*/ 1434820 w 4913702"/>
              <a:gd name="connsiteY6" fmla="*/ 6858000 h 6858000"/>
              <a:gd name="connsiteX7" fmla="*/ 0 w 4913702"/>
              <a:gd name="connsiteY7" fmla="*/ 5423180 h 6858000"/>
              <a:gd name="connsiteX8" fmla="*/ 7316 w 4913702"/>
              <a:gd name="connsiteY8" fmla="*/ 1041 h 6858000"/>
              <a:gd name="connsiteX0" fmla="*/ 7316 w 4913702"/>
              <a:gd name="connsiteY0" fmla="*/ 1041 h 6858000"/>
              <a:gd name="connsiteX1" fmla="*/ 1434820 w 4913702"/>
              <a:gd name="connsiteY1" fmla="*/ 0 h 6858000"/>
              <a:gd name="connsiteX2" fmla="*/ 4905110 w 4913702"/>
              <a:gd name="connsiteY2" fmla="*/ 0 h 6858000"/>
              <a:gd name="connsiteX3" fmla="*/ 4913466 w 4913702"/>
              <a:gd name="connsiteY3" fmla="*/ 615517 h 6858000"/>
              <a:gd name="connsiteX4" fmla="*/ 3684512 w 4913702"/>
              <a:gd name="connsiteY4" fmla="*/ 602463 h 6858000"/>
              <a:gd name="connsiteX5" fmla="*/ 3690786 w 4913702"/>
              <a:gd name="connsiteY5" fmla="*/ 2147012 h 6858000"/>
              <a:gd name="connsiteX6" fmla="*/ 1434820 w 4913702"/>
              <a:gd name="connsiteY6" fmla="*/ 6858000 h 6858000"/>
              <a:gd name="connsiteX7" fmla="*/ 0 w 4913702"/>
              <a:gd name="connsiteY7" fmla="*/ 5423180 h 6858000"/>
              <a:gd name="connsiteX8" fmla="*/ 7316 w 4913702"/>
              <a:gd name="connsiteY8" fmla="*/ 1041 h 6858000"/>
              <a:gd name="connsiteX0" fmla="*/ 7316 w 4931486"/>
              <a:gd name="connsiteY0" fmla="*/ 1041 h 5423180"/>
              <a:gd name="connsiteX1" fmla="*/ 1434820 w 4931486"/>
              <a:gd name="connsiteY1" fmla="*/ 0 h 5423180"/>
              <a:gd name="connsiteX2" fmla="*/ 4905110 w 4931486"/>
              <a:gd name="connsiteY2" fmla="*/ 0 h 5423180"/>
              <a:gd name="connsiteX3" fmla="*/ 4913466 w 4931486"/>
              <a:gd name="connsiteY3" fmla="*/ 615517 h 5423180"/>
              <a:gd name="connsiteX4" fmla="*/ 3684512 w 4931486"/>
              <a:gd name="connsiteY4" fmla="*/ 602463 h 5423180"/>
              <a:gd name="connsiteX5" fmla="*/ 3690786 w 4931486"/>
              <a:gd name="connsiteY5" fmla="*/ 2147012 h 5423180"/>
              <a:gd name="connsiteX6" fmla="*/ 4931486 w 4931486"/>
              <a:gd name="connsiteY6" fmla="*/ 2132381 h 5423180"/>
              <a:gd name="connsiteX7" fmla="*/ 0 w 4931486"/>
              <a:gd name="connsiteY7" fmla="*/ 5423180 h 5423180"/>
              <a:gd name="connsiteX8" fmla="*/ 7316 w 4931486"/>
              <a:gd name="connsiteY8" fmla="*/ 1041 h 5423180"/>
              <a:gd name="connsiteX0" fmla="*/ 36577 w 4931486"/>
              <a:gd name="connsiteY0" fmla="*/ 2678405 h 5423180"/>
              <a:gd name="connsiteX1" fmla="*/ 1434820 w 4931486"/>
              <a:gd name="connsiteY1" fmla="*/ 0 h 5423180"/>
              <a:gd name="connsiteX2" fmla="*/ 4905110 w 4931486"/>
              <a:gd name="connsiteY2" fmla="*/ 0 h 5423180"/>
              <a:gd name="connsiteX3" fmla="*/ 4913466 w 4931486"/>
              <a:gd name="connsiteY3" fmla="*/ 615517 h 5423180"/>
              <a:gd name="connsiteX4" fmla="*/ 3684512 w 4931486"/>
              <a:gd name="connsiteY4" fmla="*/ 602463 h 5423180"/>
              <a:gd name="connsiteX5" fmla="*/ 3690786 w 4931486"/>
              <a:gd name="connsiteY5" fmla="*/ 2147012 h 5423180"/>
              <a:gd name="connsiteX6" fmla="*/ 4931486 w 4931486"/>
              <a:gd name="connsiteY6" fmla="*/ 2132381 h 5423180"/>
              <a:gd name="connsiteX7" fmla="*/ 0 w 4931486"/>
              <a:gd name="connsiteY7" fmla="*/ 5423180 h 5423180"/>
              <a:gd name="connsiteX8" fmla="*/ 36577 w 4931486"/>
              <a:gd name="connsiteY8" fmla="*/ 2678405 h 5423180"/>
              <a:gd name="connsiteX0" fmla="*/ 36577 w 4931486"/>
              <a:gd name="connsiteY0" fmla="*/ 2678405 h 5423180"/>
              <a:gd name="connsiteX1" fmla="*/ 8356 w 4931486"/>
              <a:gd name="connsiteY1" fmla="*/ 0 h 5423180"/>
              <a:gd name="connsiteX2" fmla="*/ 4905110 w 4931486"/>
              <a:gd name="connsiteY2" fmla="*/ 0 h 5423180"/>
              <a:gd name="connsiteX3" fmla="*/ 4913466 w 4931486"/>
              <a:gd name="connsiteY3" fmla="*/ 615517 h 5423180"/>
              <a:gd name="connsiteX4" fmla="*/ 3684512 w 4931486"/>
              <a:gd name="connsiteY4" fmla="*/ 602463 h 5423180"/>
              <a:gd name="connsiteX5" fmla="*/ 3690786 w 4931486"/>
              <a:gd name="connsiteY5" fmla="*/ 2147012 h 5423180"/>
              <a:gd name="connsiteX6" fmla="*/ 4931486 w 4931486"/>
              <a:gd name="connsiteY6" fmla="*/ 2132381 h 5423180"/>
              <a:gd name="connsiteX7" fmla="*/ 0 w 4931486"/>
              <a:gd name="connsiteY7" fmla="*/ 5423180 h 5423180"/>
              <a:gd name="connsiteX8" fmla="*/ 36577 w 4931486"/>
              <a:gd name="connsiteY8" fmla="*/ 2678405 h 5423180"/>
              <a:gd name="connsiteX0" fmla="*/ 28221 w 4923130"/>
              <a:gd name="connsiteY0" fmla="*/ 2678405 h 6856959"/>
              <a:gd name="connsiteX1" fmla="*/ 0 w 4923130"/>
              <a:gd name="connsiteY1" fmla="*/ 0 h 6856959"/>
              <a:gd name="connsiteX2" fmla="*/ 4896754 w 4923130"/>
              <a:gd name="connsiteY2" fmla="*/ 0 h 6856959"/>
              <a:gd name="connsiteX3" fmla="*/ 4905110 w 4923130"/>
              <a:gd name="connsiteY3" fmla="*/ 615517 h 6856959"/>
              <a:gd name="connsiteX4" fmla="*/ 3676156 w 4923130"/>
              <a:gd name="connsiteY4" fmla="*/ 602463 h 6856959"/>
              <a:gd name="connsiteX5" fmla="*/ 3682430 w 4923130"/>
              <a:gd name="connsiteY5" fmla="*/ 2147012 h 6856959"/>
              <a:gd name="connsiteX6" fmla="*/ 4923130 w 4923130"/>
              <a:gd name="connsiteY6" fmla="*/ 2132381 h 6856959"/>
              <a:gd name="connsiteX7" fmla="*/ 4914774 w 4923130"/>
              <a:gd name="connsiteY7" fmla="*/ 6856959 h 6856959"/>
              <a:gd name="connsiteX8" fmla="*/ 28221 w 4923130"/>
              <a:gd name="connsiteY8" fmla="*/ 2678405 h 6856959"/>
              <a:gd name="connsiteX0" fmla="*/ 0 w 4924170"/>
              <a:gd name="connsiteY0" fmla="*/ 6855384 h 7377311"/>
              <a:gd name="connsiteX1" fmla="*/ 1040 w 4924170"/>
              <a:gd name="connsiteY1" fmla="*/ 0 h 7377311"/>
              <a:gd name="connsiteX2" fmla="*/ 4897794 w 4924170"/>
              <a:gd name="connsiteY2" fmla="*/ 0 h 7377311"/>
              <a:gd name="connsiteX3" fmla="*/ 4906150 w 4924170"/>
              <a:gd name="connsiteY3" fmla="*/ 615517 h 7377311"/>
              <a:gd name="connsiteX4" fmla="*/ 3677196 w 4924170"/>
              <a:gd name="connsiteY4" fmla="*/ 602463 h 7377311"/>
              <a:gd name="connsiteX5" fmla="*/ 3683470 w 4924170"/>
              <a:gd name="connsiteY5" fmla="*/ 2147012 h 7377311"/>
              <a:gd name="connsiteX6" fmla="*/ 4924170 w 4924170"/>
              <a:gd name="connsiteY6" fmla="*/ 2132381 h 7377311"/>
              <a:gd name="connsiteX7" fmla="*/ 4915814 w 4924170"/>
              <a:gd name="connsiteY7" fmla="*/ 6856959 h 7377311"/>
              <a:gd name="connsiteX8" fmla="*/ 0 w 4924170"/>
              <a:gd name="connsiteY8" fmla="*/ 6855384 h 7377311"/>
              <a:gd name="connsiteX0" fmla="*/ 3 w 4924173"/>
              <a:gd name="connsiteY0" fmla="*/ 6855384 h 7660584"/>
              <a:gd name="connsiteX1" fmla="*/ 1043 w 4924173"/>
              <a:gd name="connsiteY1" fmla="*/ 0 h 7660584"/>
              <a:gd name="connsiteX2" fmla="*/ 4897797 w 4924173"/>
              <a:gd name="connsiteY2" fmla="*/ 0 h 7660584"/>
              <a:gd name="connsiteX3" fmla="*/ 4906153 w 4924173"/>
              <a:gd name="connsiteY3" fmla="*/ 615517 h 7660584"/>
              <a:gd name="connsiteX4" fmla="*/ 3677199 w 4924173"/>
              <a:gd name="connsiteY4" fmla="*/ 602463 h 7660584"/>
              <a:gd name="connsiteX5" fmla="*/ 3683473 w 4924173"/>
              <a:gd name="connsiteY5" fmla="*/ 2147012 h 7660584"/>
              <a:gd name="connsiteX6" fmla="*/ 4924173 w 4924173"/>
              <a:gd name="connsiteY6" fmla="*/ 2132381 h 7660584"/>
              <a:gd name="connsiteX7" fmla="*/ 4915817 w 4924173"/>
              <a:gd name="connsiteY7" fmla="*/ 6856959 h 7660584"/>
              <a:gd name="connsiteX8" fmla="*/ 3 w 4924173"/>
              <a:gd name="connsiteY8" fmla="*/ 6855384 h 7660584"/>
              <a:gd name="connsiteX0" fmla="*/ 0 w 4924170"/>
              <a:gd name="connsiteY0" fmla="*/ 6855384 h 6856959"/>
              <a:gd name="connsiteX1" fmla="*/ 1040 w 4924170"/>
              <a:gd name="connsiteY1" fmla="*/ 0 h 6856959"/>
              <a:gd name="connsiteX2" fmla="*/ 4897794 w 4924170"/>
              <a:gd name="connsiteY2" fmla="*/ 0 h 6856959"/>
              <a:gd name="connsiteX3" fmla="*/ 4906150 w 4924170"/>
              <a:gd name="connsiteY3" fmla="*/ 615517 h 6856959"/>
              <a:gd name="connsiteX4" fmla="*/ 3677196 w 4924170"/>
              <a:gd name="connsiteY4" fmla="*/ 602463 h 6856959"/>
              <a:gd name="connsiteX5" fmla="*/ 3683470 w 4924170"/>
              <a:gd name="connsiteY5" fmla="*/ 2147012 h 6856959"/>
              <a:gd name="connsiteX6" fmla="*/ 4924170 w 4924170"/>
              <a:gd name="connsiteY6" fmla="*/ 2132381 h 6856959"/>
              <a:gd name="connsiteX7" fmla="*/ 4915814 w 4924170"/>
              <a:gd name="connsiteY7" fmla="*/ 6856959 h 6856959"/>
              <a:gd name="connsiteX8" fmla="*/ 0 w 4924170"/>
              <a:gd name="connsiteY8" fmla="*/ 6855384 h 6856959"/>
              <a:gd name="connsiteX0" fmla="*/ 0 w 4924170"/>
              <a:gd name="connsiteY0" fmla="*/ 6855384 h 6856959"/>
              <a:gd name="connsiteX1" fmla="*/ 1040 w 4924170"/>
              <a:gd name="connsiteY1" fmla="*/ 0 h 6856959"/>
              <a:gd name="connsiteX2" fmla="*/ 4897794 w 4924170"/>
              <a:gd name="connsiteY2" fmla="*/ 0 h 6856959"/>
              <a:gd name="connsiteX3" fmla="*/ 4906150 w 4924170"/>
              <a:gd name="connsiteY3" fmla="*/ 615517 h 6856959"/>
              <a:gd name="connsiteX4" fmla="*/ 3677196 w 4924170"/>
              <a:gd name="connsiteY4" fmla="*/ 602463 h 6856959"/>
              <a:gd name="connsiteX5" fmla="*/ 3683470 w 4924170"/>
              <a:gd name="connsiteY5" fmla="*/ 2125067 h 6856959"/>
              <a:gd name="connsiteX6" fmla="*/ 4924170 w 4924170"/>
              <a:gd name="connsiteY6" fmla="*/ 2132381 h 6856959"/>
              <a:gd name="connsiteX7" fmla="*/ 4915814 w 4924170"/>
              <a:gd name="connsiteY7" fmla="*/ 6856959 h 6856959"/>
              <a:gd name="connsiteX8" fmla="*/ 0 w 4924170"/>
              <a:gd name="connsiteY8" fmla="*/ 6855384 h 6856959"/>
              <a:gd name="connsiteX0" fmla="*/ 0 w 4915977"/>
              <a:gd name="connsiteY0" fmla="*/ 6855384 h 6856959"/>
              <a:gd name="connsiteX1" fmla="*/ 1040 w 4915977"/>
              <a:gd name="connsiteY1" fmla="*/ 0 h 6856959"/>
              <a:gd name="connsiteX2" fmla="*/ 4897794 w 4915977"/>
              <a:gd name="connsiteY2" fmla="*/ 0 h 6856959"/>
              <a:gd name="connsiteX3" fmla="*/ 4906150 w 4915977"/>
              <a:gd name="connsiteY3" fmla="*/ 615517 h 6856959"/>
              <a:gd name="connsiteX4" fmla="*/ 3677196 w 4915977"/>
              <a:gd name="connsiteY4" fmla="*/ 602463 h 6856959"/>
              <a:gd name="connsiteX5" fmla="*/ 3683470 w 4915977"/>
              <a:gd name="connsiteY5" fmla="*/ 2125067 h 6856959"/>
              <a:gd name="connsiteX6" fmla="*/ 4887594 w 4915977"/>
              <a:gd name="connsiteY6" fmla="*/ 2117751 h 6856959"/>
              <a:gd name="connsiteX7" fmla="*/ 4915814 w 4915977"/>
              <a:gd name="connsiteY7" fmla="*/ 6856959 h 6856959"/>
              <a:gd name="connsiteX8" fmla="*/ 0 w 4915977"/>
              <a:gd name="connsiteY8" fmla="*/ 6855384 h 6856959"/>
              <a:gd name="connsiteX0" fmla="*/ 0 w 4916019"/>
              <a:gd name="connsiteY0" fmla="*/ 6855384 h 6856959"/>
              <a:gd name="connsiteX1" fmla="*/ 1040 w 4916019"/>
              <a:gd name="connsiteY1" fmla="*/ 0 h 6856959"/>
              <a:gd name="connsiteX2" fmla="*/ 4897794 w 4916019"/>
              <a:gd name="connsiteY2" fmla="*/ 0 h 6856959"/>
              <a:gd name="connsiteX3" fmla="*/ 4906150 w 4916019"/>
              <a:gd name="connsiteY3" fmla="*/ 615517 h 6856959"/>
              <a:gd name="connsiteX4" fmla="*/ 3677196 w 4916019"/>
              <a:gd name="connsiteY4" fmla="*/ 602463 h 6856959"/>
              <a:gd name="connsiteX5" fmla="*/ 3683470 w 4916019"/>
              <a:gd name="connsiteY5" fmla="*/ 2125067 h 6856959"/>
              <a:gd name="connsiteX6" fmla="*/ 4894910 w 4916019"/>
              <a:gd name="connsiteY6" fmla="*/ 2125066 h 6856959"/>
              <a:gd name="connsiteX7" fmla="*/ 4915814 w 4916019"/>
              <a:gd name="connsiteY7" fmla="*/ 6856959 h 6856959"/>
              <a:gd name="connsiteX8" fmla="*/ 0 w 4916019"/>
              <a:gd name="connsiteY8" fmla="*/ 6855384 h 6856959"/>
              <a:gd name="connsiteX0" fmla="*/ 0 w 4916019"/>
              <a:gd name="connsiteY0" fmla="*/ 6855384 h 6856959"/>
              <a:gd name="connsiteX1" fmla="*/ 1040 w 4916019"/>
              <a:gd name="connsiteY1" fmla="*/ 0 h 6856959"/>
              <a:gd name="connsiteX2" fmla="*/ 4897794 w 4916019"/>
              <a:gd name="connsiteY2" fmla="*/ 0 h 6856959"/>
              <a:gd name="connsiteX3" fmla="*/ 4906150 w 4916019"/>
              <a:gd name="connsiteY3" fmla="*/ 600886 h 6856959"/>
              <a:gd name="connsiteX4" fmla="*/ 3677196 w 4916019"/>
              <a:gd name="connsiteY4" fmla="*/ 602463 h 6856959"/>
              <a:gd name="connsiteX5" fmla="*/ 3683470 w 4916019"/>
              <a:gd name="connsiteY5" fmla="*/ 2125067 h 6856959"/>
              <a:gd name="connsiteX6" fmla="*/ 4894910 w 4916019"/>
              <a:gd name="connsiteY6" fmla="*/ 2125066 h 6856959"/>
              <a:gd name="connsiteX7" fmla="*/ 4915814 w 4916019"/>
              <a:gd name="connsiteY7" fmla="*/ 6856959 h 6856959"/>
              <a:gd name="connsiteX8" fmla="*/ 0 w 4916019"/>
              <a:gd name="connsiteY8" fmla="*/ 6855384 h 6856959"/>
              <a:gd name="connsiteX0" fmla="*/ 0 w 4916019"/>
              <a:gd name="connsiteY0" fmla="*/ 6855384 h 6856959"/>
              <a:gd name="connsiteX1" fmla="*/ 1040 w 4916019"/>
              <a:gd name="connsiteY1" fmla="*/ 0 h 6856959"/>
              <a:gd name="connsiteX2" fmla="*/ 4897794 w 4916019"/>
              <a:gd name="connsiteY2" fmla="*/ 0 h 6856959"/>
              <a:gd name="connsiteX3" fmla="*/ 4906150 w 4916019"/>
              <a:gd name="connsiteY3" fmla="*/ 600886 h 6856959"/>
              <a:gd name="connsiteX4" fmla="*/ 3662566 w 4916019"/>
              <a:gd name="connsiteY4" fmla="*/ 609778 h 6856959"/>
              <a:gd name="connsiteX5" fmla="*/ 3683470 w 4916019"/>
              <a:gd name="connsiteY5" fmla="*/ 2125067 h 6856959"/>
              <a:gd name="connsiteX6" fmla="*/ 4894910 w 4916019"/>
              <a:gd name="connsiteY6" fmla="*/ 2125066 h 6856959"/>
              <a:gd name="connsiteX7" fmla="*/ 4915814 w 4916019"/>
              <a:gd name="connsiteY7" fmla="*/ 6856959 h 6856959"/>
              <a:gd name="connsiteX8" fmla="*/ 0 w 4916019"/>
              <a:gd name="connsiteY8" fmla="*/ 6855384 h 6856959"/>
              <a:gd name="connsiteX0" fmla="*/ 0 w 4916019"/>
              <a:gd name="connsiteY0" fmla="*/ 6855384 h 6856959"/>
              <a:gd name="connsiteX1" fmla="*/ 1040 w 4916019"/>
              <a:gd name="connsiteY1" fmla="*/ 0 h 6856959"/>
              <a:gd name="connsiteX2" fmla="*/ 4897794 w 4916019"/>
              <a:gd name="connsiteY2" fmla="*/ 0 h 6856959"/>
              <a:gd name="connsiteX3" fmla="*/ 4906150 w 4916019"/>
              <a:gd name="connsiteY3" fmla="*/ 600886 h 6856959"/>
              <a:gd name="connsiteX4" fmla="*/ 3684512 w 4916019"/>
              <a:gd name="connsiteY4" fmla="*/ 609778 h 6856959"/>
              <a:gd name="connsiteX5" fmla="*/ 3683470 w 4916019"/>
              <a:gd name="connsiteY5" fmla="*/ 2125067 h 6856959"/>
              <a:gd name="connsiteX6" fmla="*/ 4894910 w 4916019"/>
              <a:gd name="connsiteY6" fmla="*/ 2125066 h 6856959"/>
              <a:gd name="connsiteX7" fmla="*/ 4915814 w 4916019"/>
              <a:gd name="connsiteY7" fmla="*/ 6856959 h 6856959"/>
              <a:gd name="connsiteX8" fmla="*/ 0 w 4916019"/>
              <a:gd name="connsiteY8" fmla="*/ 6855384 h 6856959"/>
              <a:gd name="connsiteX0" fmla="*/ 0 w 4916019"/>
              <a:gd name="connsiteY0" fmla="*/ 6855384 h 6856959"/>
              <a:gd name="connsiteX1" fmla="*/ 1040 w 4916019"/>
              <a:gd name="connsiteY1" fmla="*/ 0 h 6856959"/>
              <a:gd name="connsiteX2" fmla="*/ 4897794 w 4916019"/>
              <a:gd name="connsiteY2" fmla="*/ 0 h 6856959"/>
              <a:gd name="connsiteX3" fmla="*/ 4891519 w 4916019"/>
              <a:gd name="connsiteY3" fmla="*/ 600886 h 6856959"/>
              <a:gd name="connsiteX4" fmla="*/ 3684512 w 4916019"/>
              <a:gd name="connsiteY4" fmla="*/ 609778 h 6856959"/>
              <a:gd name="connsiteX5" fmla="*/ 3683470 w 4916019"/>
              <a:gd name="connsiteY5" fmla="*/ 2125067 h 6856959"/>
              <a:gd name="connsiteX6" fmla="*/ 4894910 w 4916019"/>
              <a:gd name="connsiteY6" fmla="*/ 2125066 h 6856959"/>
              <a:gd name="connsiteX7" fmla="*/ 4915814 w 4916019"/>
              <a:gd name="connsiteY7" fmla="*/ 6856959 h 6856959"/>
              <a:gd name="connsiteX8" fmla="*/ 0 w 4916019"/>
              <a:gd name="connsiteY8" fmla="*/ 6855384 h 6856959"/>
              <a:gd name="connsiteX0" fmla="*/ 0 w 4916019"/>
              <a:gd name="connsiteY0" fmla="*/ 6855384 h 6856959"/>
              <a:gd name="connsiteX1" fmla="*/ 1040 w 4916019"/>
              <a:gd name="connsiteY1" fmla="*/ 0 h 6856959"/>
              <a:gd name="connsiteX2" fmla="*/ 4897794 w 4916019"/>
              <a:gd name="connsiteY2" fmla="*/ 0 h 6856959"/>
              <a:gd name="connsiteX3" fmla="*/ 4891519 w 4916019"/>
              <a:gd name="connsiteY3" fmla="*/ 600886 h 6856959"/>
              <a:gd name="connsiteX4" fmla="*/ 3677197 w 4916019"/>
              <a:gd name="connsiteY4" fmla="*/ 587832 h 6856959"/>
              <a:gd name="connsiteX5" fmla="*/ 3683470 w 4916019"/>
              <a:gd name="connsiteY5" fmla="*/ 2125067 h 6856959"/>
              <a:gd name="connsiteX6" fmla="*/ 4894910 w 4916019"/>
              <a:gd name="connsiteY6" fmla="*/ 2125066 h 6856959"/>
              <a:gd name="connsiteX7" fmla="*/ 4915814 w 4916019"/>
              <a:gd name="connsiteY7" fmla="*/ 6856959 h 6856959"/>
              <a:gd name="connsiteX8" fmla="*/ 0 w 4916019"/>
              <a:gd name="connsiteY8" fmla="*/ 6855384 h 6856959"/>
              <a:gd name="connsiteX0" fmla="*/ 0 w 4916019"/>
              <a:gd name="connsiteY0" fmla="*/ 6855384 h 6856959"/>
              <a:gd name="connsiteX1" fmla="*/ 1040 w 4916019"/>
              <a:gd name="connsiteY1" fmla="*/ 0 h 6856959"/>
              <a:gd name="connsiteX2" fmla="*/ 4897794 w 4916019"/>
              <a:gd name="connsiteY2" fmla="*/ 0 h 6856959"/>
              <a:gd name="connsiteX3" fmla="*/ 4891519 w 4916019"/>
              <a:gd name="connsiteY3" fmla="*/ 600886 h 6856959"/>
              <a:gd name="connsiteX4" fmla="*/ 3677197 w 4916019"/>
              <a:gd name="connsiteY4" fmla="*/ 602462 h 6856959"/>
              <a:gd name="connsiteX5" fmla="*/ 3683470 w 4916019"/>
              <a:gd name="connsiteY5" fmla="*/ 2125067 h 6856959"/>
              <a:gd name="connsiteX6" fmla="*/ 4894910 w 4916019"/>
              <a:gd name="connsiteY6" fmla="*/ 2125066 h 6856959"/>
              <a:gd name="connsiteX7" fmla="*/ 4915814 w 4916019"/>
              <a:gd name="connsiteY7" fmla="*/ 6856959 h 6856959"/>
              <a:gd name="connsiteX8" fmla="*/ 0 w 4916019"/>
              <a:gd name="connsiteY8" fmla="*/ 6855384 h 6856959"/>
              <a:gd name="connsiteX0" fmla="*/ 0 w 4916019"/>
              <a:gd name="connsiteY0" fmla="*/ 6855384 h 6856959"/>
              <a:gd name="connsiteX1" fmla="*/ 1040 w 4916019"/>
              <a:gd name="connsiteY1" fmla="*/ 0 h 6856959"/>
              <a:gd name="connsiteX2" fmla="*/ 4897794 w 4916019"/>
              <a:gd name="connsiteY2" fmla="*/ 7315 h 6856959"/>
              <a:gd name="connsiteX3" fmla="*/ 4891519 w 4916019"/>
              <a:gd name="connsiteY3" fmla="*/ 600886 h 6856959"/>
              <a:gd name="connsiteX4" fmla="*/ 3677197 w 4916019"/>
              <a:gd name="connsiteY4" fmla="*/ 602462 h 6856959"/>
              <a:gd name="connsiteX5" fmla="*/ 3683470 w 4916019"/>
              <a:gd name="connsiteY5" fmla="*/ 2125067 h 6856959"/>
              <a:gd name="connsiteX6" fmla="*/ 4894910 w 4916019"/>
              <a:gd name="connsiteY6" fmla="*/ 2125066 h 6856959"/>
              <a:gd name="connsiteX7" fmla="*/ 4915814 w 4916019"/>
              <a:gd name="connsiteY7" fmla="*/ 6856959 h 6856959"/>
              <a:gd name="connsiteX8" fmla="*/ 0 w 4916019"/>
              <a:gd name="connsiteY8" fmla="*/ 6855384 h 685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6019" h="6856959">
                <a:moveTo>
                  <a:pt x="0" y="6855384"/>
                </a:moveTo>
                <a:cubicBezTo>
                  <a:pt x="347" y="4570256"/>
                  <a:pt x="693" y="2285128"/>
                  <a:pt x="1040" y="0"/>
                </a:cubicBezTo>
                <a:lnTo>
                  <a:pt x="4897794" y="7315"/>
                </a:lnTo>
                <a:cubicBezTo>
                  <a:pt x="4895702" y="485588"/>
                  <a:pt x="4893611" y="122613"/>
                  <a:pt x="4891519" y="600886"/>
                </a:cubicBezTo>
                <a:lnTo>
                  <a:pt x="3677197" y="602462"/>
                </a:lnTo>
                <a:cubicBezTo>
                  <a:pt x="3679288" y="1117312"/>
                  <a:pt x="3681379" y="1610217"/>
                  <a:pt x="3683470" y="2125067"/>
                </a:cubicBezTo>
                <a:lnTo>
                  <a:pt x="4894910" y="2125066"/>
                </a:lnTo>
                <a:cubicBezTo>
                  <a:pt x="4892125" y="3699925"/>
                  <a:pt x="4918599" y="5282100"/>
                  <a:pt x="4915814" y="6856959"/>
                </a:cubicBezTo>
                <a:lnTo>
                  <a:pt x="0" y="6855384"/>
                </a:lnTo>
                <a:close/>
              </a:path>
            </a:pathLst>
          </a:custGeom>
        </p:spPr>
        <p:txBody>
          <a:bodyPr lIns="288000" tIns="363600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og indsæt billede</a:t>
            </a:r>
          </a:p>
          <a:p>
            <a:r>
              <a:rPr lang="da-DK" dirty="0"/>
              <a:t>Se billedgalleri under xxx</a:t>
            </a:r>
            <a:br>
              <a:rPr lang="da-DK" dirty="0"/>
            </a:br>
            <a:r>
              <a:rPr lang="da-DK" sz="1200" dirty="0"/>
              <a:t>Flyt på billedet: Højreklik på billedet og vælg beskær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F30F4E8-44CF-BED1-2247-D4DD6A25E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64" y="868362"/>
            <a:ext cx="6228483" cy="1376074"/>
          </a:xfrm>
          <a:prstGeom prst="rect">
            <a:avLst/>
          </a:prstGeom>
        </p:spPr>
        <p:txBody>
          <a:bodyPr/>
          <a:lstStyle>
            <a:lvl1pPr>
              <a:defRPr sz="4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B44C2F20-66EE-DC16-0095-3D8736E13F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35664" y="2601118"/>
            <a:ext cx="6228483" cy="38724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55475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vandmæ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0190A03-BC2F-30C2-2A7A-CBB2EC53F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664" y="868361"/>
            <a:ext cx="6228483" cy="1407247"/>
          </a:xfrm>
          <a:prstGeom prst="rect">
            <a:avLst/>
          </a:prstGeom>
        </p:spPr>
        <p:txBody>
          <a:bodyPr/>
          <a:lstStyle>
            <a:lvl1pPr>
              <a:defRPr sz="4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3F5148C7-5D7D-5C1F-65C2-3C940FDFF14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35664" y="2601119"/>
            <a:ext cx="5848093" cy="373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52249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 - Ege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30">
            <a:extLst>
              <a:ext uri="{FF2B5EF4-FFF2-40B4-BE49-F238E27FC236}">
                <a16:creationId xmlns:a16="http://schemas.microsoft.com/office/drawing/2014/main" id="{726642BF-C14F-D0B6-6D01-86FFBA080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1333" y="1859973"/>
            <a:ext cx="3994101" cy="53952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0" name="Pladsholder til tekst 30">
            <a:extLst>
              <a:ext uri="{FF2B5EF4-FFF2-40B4-BE49-F238E27FC236}">
                <a16:creationId xmlns:a16="http://schemas.microsoft.com/office/drawing/2014/main" id="{56835399-3347-F444-F971-3BFB041D7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1333" y="2609093"/>
            <a:ext cx="3994101" cy="83905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1" name="Pladsholder til tekst 30">
            <a:extLst>
              <a:ext uri="{FF2B5EF4-FFF2-40B4-BE49-F238E27FC236}">
                <a16:creationId xmlns:a16="http://schemas.microsoft.com/office/drawing/2014/main" id="{4AB7DAF1-9E3A-81C2-D5AD-333ED4CD2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1333" y="3585311"/>
            <a:ext cx="3994101" cy="2935224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Punkt</a:t>
            </a:r>
          </a:p>
          <a:p>
            <a:pPr lvl="0"/>
            <a:r>
              <a:rPr lang="da-DK" dirty="0"/>
              <a:t>Punkt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1B2DAFB-AF7A-71D2-E3B5-1CF591E59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371" y="1206177"/>
            <a:ext cx="444204" cy="444204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9732769-ECAD-59C8-56B3-09EB26135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861" y="501823"/>
            <a:ext cx="6228483" cy="1201840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D92C42BB-B616-7DF2-346C-69818074D8B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48862" y="1859973"/>
            <a:ext cx="6228482" cy="4687130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391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 - Ege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30">
            <a:extLst>
              <a:ext uri="{FF2B5EF4-FFF2-40B4-BE49-F238E27FC236}">
                <a16:creationId xmlns:a16="http://schemas.microsoft.com/office/drawing/2014/main" id="{8904D5D0-D667-9660-0915-5A64131608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1333" y="1859973"/>
            <a:ext cx="3994101" cy="53952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8" name="Pladsholder til tekst 30">
            <a:extLst>
              <a:ext uri="{FF2B5EF4-FFF2-40B4-BE49-F238E27FC236}">
                <a16:creationId xmlns:a16="http://schemas.microsoft.com/office/drawing/2014/main" id="{352D9FF6-F0A2-6EFA-09B6-EAA9014D6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1333" y="2609093"/>
            <a:ext cx="3994101" cy="83905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9" name="Pladsholder til tekst 30">
            <a:extLst>
              <a:ext uri="{FF2B5EF4-FFF2-40B4-BE49-F238E27FC236}">
                <a16:creationId xmlns:a16="http://schemas.microsoft.com/office/drawing/2014/main" id="{407F53B7-1613-C810-5BA0-3CFF80106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1333" y="3585311"/>
            <a:ext cx="3994101" cy="2935224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003A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Punkt</a:t>
            </a:r>
          </a:p>
          <a:p>
            <a:pPr lvl="0"/>
            <a:r>
              <a:rPr lang="da-DK" dirty="0"/>
              <a:t>Punkt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D134091-01F0-EE29-544A-65268BD868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861" y="501823"/>
            <a:ext cx="6228483" cy="1201840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Overskrift</a:t>
            </a:r>
            <a:br>
              <a:rPr lang="da-DK" dirty="0"/>
            </a:br>
            <a:endParaRPr lang="da-DK" dirty="0"/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CD3AF30E-650A-C9E9-07AD-5DAAC6D2CEC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48862" y="1859973"/>
            <a:ext cx="6228482" cy="4687130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Tekst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6D96703B-C81A-6991-C3D4-27DE4048B0D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31333" y="536243"/>
            <a:ext cx="1085419" cy="1198593"/>
          </a:xfrm>
          <a:prstGeom prst="rect">
            <a:avLst/>
          </a:prstGeom>
        </p:spPr>
        <p:txBody>
          <a:bodyPr tIns="792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og indsæt ikon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42428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fakta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404C2E7-272C-40DC-5454-F4312179D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253" y="2834441"/>
            <a:ext cx="541815" cy="541815"/>
          </a:xfrm>
          <a:prstGeom prst="rect">
            <a:avLst/>
          </a:prstGeom>
        </p:spPr>
      </p:pic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64AD729F-B32E-F1FE-E0A4-C8D1BFFEF4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8337177" cy="6858000"/>
          </a:xfrm>
          <a:prstGeom prst="rect">
            <a:avLst/>
          </a:prstGeom>
        </p:spPr>
        <p:txBody>
          <a:bodyPr tIns="360000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og indsæt billede. Se billedgalleri på </a:t>
            </a:r>
            <a:r>
              <a:rPr lang="da-DK" dirty="0" err="1"/>
              <a:t>vardekommune.dk</a:t>
            </a:r>
            <a:r>
              <a:rPr lang="da-DK" dirty="0"/>
              <a:t>/</a:t>
            </a:r>
            <a:r>
              <a:rPr lang="da-DK" dirty="0" err="1"/>
              <a:t>powerpoint</a:t>
            </a:r>
            <a:br>
              <a:rPr lang="da-DK" dirty="0"/>
            </a:br>
            <a:r>
              <a:rPr lang="da-DK" sz="1200" dirty="0"/>
              <a:t>Flyt på billedet: Højreklik på billedet og vælg beskær</a:t>
            </a:r>
          </a:p>
        </p:txBody>
      </p:sp>
      <p:sp>
        <p:nvSpPr>
          <p:cNvPr id="9" name="Pladsholder til tekst 30">
            <a:extLst>
              <a:ext uri="{FF2B5EF4-FFF2-40B4-BE49-F238E27FC236}">
                <a16:creationId xmlns:a16="http://schemas.microsoft.com/office/drawing/2014/main" id="{21E4B0C3-3CBE-BEAA-62BA-A2F8AB2AF6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94215" y="579779"/>
            <a:ext cx="3250676" cy="4146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0" name="Pladsholder til tekst 30">
            <a:extLst>
              <a:ext uri="{FF2B5EF4-FFF2-40B4-BE49-F238E27FC236}">
                <a16:creationId xmlns:a16="http://schemas.microsoft.com/office/drawing/2014/main" id="{BFD1BBE2-A668-49CB-2E78-B1E7DC28E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94215" y="1231679"/>
            <a:ext cx="3250676" cy="8390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1" name="Pladsholder til tekst 30">
            <a:extLst>
              <a:ext uri="{FF2B5EF4-FFF2-40B4-BE49-F238E27FC236}">
                <a16:creationId xmlns:a16="http://schemas.microsoft.com/office/drawing/2014/main" id="{5B6A8DCF-BC96-1BAC-EA91-B2FCE583D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94215" y="3710685"/>
            <a:ext cx="3250676" cy="4301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2" name="Pladsholder til tekst 30">
            <a:extLst>
              <a:ext uri="{FF2B5EF4-FFF2-40B4-BE49-F238E27FC236}">
                <a16:creationId xmlns:a16="http://schemas.microsoft.com/office/drawing/2014/main" id="{FDA04C0A-1361-5C1D-D8F0-6BD17CB9E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4215" y="4378029"/>
            <a:ext cx="3250676" cy="8390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667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faktabokse - Ege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CEC6D6EA-E739-DBB3-D3A1-F9F64EE1D99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8337177" cy="6858000"/>
          </a:xfrm>
          <a:prstGeom prst="rect">
            <a:avLst/>
          </a:prstGeom>
        </p:spPr>
        <p:txBody>
          <a:bodyPr tIns="360000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og indsæt billede. Se billedgalleri på </a:t>
            </a:r>
            <a:r>
              <a:rPr lang="da-DK" dirty="0" err="1"/>
              <a:t>vardekommune.dk</a:t>
            </a:r>
            <a:r>
              <a:rPr lang="da-DK" dirty="0"/>
              <a:t>/</a:t>
            </a:r>
            <a:r>
              <a:rPr lang="da-DK" dirty="0" err="1"/>
              <a:t>powerpoint</a:t>
            </a:r>
            <a:br>
              <a:rPr lang="da-DK" dirty="0"/>
            </a:br>
            <a:r>
              <a:rPr lang="da-DK" sz="1200" dirty="0"/>
              <a:t>Flyt på billedet: Højreklik på billedet og vælg beskær</a:t>
            </a:r>
          </a:p>
        </p:txBody>
      </p:sp>
      <p:sp>
        <p:nvSpPr>
          <p:cNvPr id="8" name="Pladsholder til tekst 30">
            <a:extLst>
              <a:ext uri="{FF2B5EF4-FFF2-40B4-BE49-F238E27FC236}">
                <a16:creationId xmlns:a16="http://schemas.microsoft.com/office/drawing/2014/main" id="{851E50B2-220E-710B-8102-6E92DC50B6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94215" y="579779"/>
            <a:ext cx="3250676" cy="4146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9" name="Pladsholder til tekst 30">
            <a:extLst>
              <a:ext uri="{FF2B5EF4-FFF2-40B4-BE49-F238E27FC236}">
                <a16:creationId xmlns:a16="http://schemas.microsoft.com/office/drawing/2014/main" id="{37536A0A-1E4E-473B-8C14-027B32760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94215" y="1231679"/>
            <a:ext cx="3250676" cy="8390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0C3C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0" name="Pladsholder til tekst 30">
            <a:extLst>
              <a:ext uri="{FF2B5EF4-FFF2-40B4-BE49-F238E27FC236}">
                <a16:creationId xmlns:a16="http://schemas.microsoft.com/office/drawing/2014/main" id="{91596FA1-E2CE-392E-2C29-CD41D5BF59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94215" y="3710685"/>
            <a:ext cx="3250676" cy="4301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1" name="Pladsholder til tekst 30">
            <a:extLst>
              <a:ext uri="{FF2B5EF4-FFF2-40B4-BE49-F238E27FC236}">
                <a16:creationId xmlns:a16="http://schemas.microsoft.com/office/drawing/2014/main" id="{9017ED29-0666-F336-4FA4-3C77B083AB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4215" y="4378029"/>
            <a:ext cx="3250676" cy="8390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</a:t>
            </a:r>
          </a:p>
          <a:p>
            <a:pPr lvl="0"/>
            <a:endParaRPr lang="da-DK" dirty="0"/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5302BDD1-AE93-5547-86A2-C2F53CAF19E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694215" y="2634418"/>
            <a:ext cx="1085419" cy="957662"/>
          </a:xfrm>
          <a:prstGeom prst="rect">
            <a:avLst/>
          </a:prstGeom>
        </p:spPr>
        <p:txBody>
          <a:bodyPr tIns="792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Indsæt ikon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09997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5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91B7E0-5273-95DF-0EF5-3DC51F8135C5}"/>
              </a:ext>
            </a:extLst>
          </p:cNvPr>
          <p:cNvSpPr/>
          <p:nvPr userDrawn="1"/>
        </p:nvSpPr>
        <p:spPr>
          <a:xfrm>
            <a:off x="4426226" y="0"/>
            <a:ext cx="7765774" cy="6858000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5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02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74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3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07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7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78D80F7-2EB4-25FE-E0D2-559EAE6BB2F6}"/>
              </a:ext>
            </a:extLst>
          </p:cNvPr>
          <p:cNvSpPr/>
          <p:nvPr userDrawn="1"/>
        </p:nvSpPr>
        <p:spPr>
          <a:xfrm>
            <a:off x="3177874" y="2224484"/>
            <a:ext cx="8176763" cy="8770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837FC960-AA91-32C0-BDF9-A3A0198C92A7}"/>
              </a:ext>
            </a:extLst>
          </p:cNvPr>
          <p:cNvSpPr/>
          <p:nvPr userDrawn="1"/>
        </p:nvSpPr>
        <p:spPr>
          <a:xfrm>
            <a:off x="765140" y="2224484"/>
            <a:ext cx="2866276" cy="8770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0E83756-4045-41B8-EDBE-2E629284DDCC}"/>
              </a:ext>
            </a:extLst>
          </p:cNvPr>
          <p:cNvSpPr/>
          <p:nvPr userDrawn="1"/>
        </p:nvSpPr>
        <p:spPr>
          <a:xfrm>
            <a:off x="3177874" y="3274808"/>
            <a:ext cx="8176763" cy="8770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24EF2F2C-1F61-278A-0214-0C1B6F9D0A5D}"/>
              </a:ext>
            </a:extLst>
          </p:cNvPr>
          <p:cNvSpPr/>
          <p:nvPr userDrawn="1"/>
        </p:nvSpPr>
        <p:spPr>
          <a:xfrm>
            <a:off x="765140" y="3274808"/>
            <a:ext cx="2866276" cy="8770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856A21E-0CB7-1CB2-A4ED-62084DA334DB}"/>
              </a:ext>
            </a:extLst>
          </p:cNvPr>
          <p:cNvSpPr/>
          <p:nvPr userDrawn="1"/>
        </p:nvSpPr>
        <p:spPr>
          <a:xfrm>
            <a:off x="3177874" y="4312775"/>
            <a:ext cx="8176763" cy="8770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E6CB31CF-6E30-FDE9-3775-E378CFE84DAA}"/>
              </a:ext>
            </a:extLst>
          </p:cNvPr>
          <p:cNvSpPr/>
          <p:nvPr userDrawn="1"/>
        </p:nvSpPr>
        <p:spPr>
          <a:xfrm>
            <a:off x="765140" y="4312775"/>
            <a:ext cx="2866276" cy="8770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D930A37-AFEB-A0A4-DE23-171C6D07BF76}"/>
              </a:ext>
            </a:extLst>
          </p:cNvPr>
          <p:cNvSpPr/>
          <p:nvPr userDrawn="1"/>
        </p:nvSpPr>
        <p:spPr>
          <a:xfrm>
            <a:off x="3177874" y="5338385"/>
            <a:ext cx="8176763" cy="8770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EE5CD345-D80E-00E2-8C43-E1A62F7CF7CB}"/>
              </a:ext>
            </a:extLst>
          </p:cNvPr>
          <p:cNvSpPr/>
          <p:nvPr userDrawn="1"/>
        </p:nvSpPr>
        <p:spPr>
          <a:xfrm>
            <a:off x="765140" y="5338385"/>
            <a:ext cx="2866276" cy="8770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5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4D5E620-4C1E-4A6E-0BF3-672A98B9B1DF}"/>
              </a:ext>
            </a:extLst>
          </p:cNvPr>
          <p:cNvSpPr/>
          <p:nvPr userDrawn="1"/>
        </p:nvSpPr>
        <p:spPr>
          <a:xfrm>
            <a:off x="3177874" y="2224484"/>
            <a:ext cx="8248986" cy="8770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7848AF05-F568-34F8-E00B-304ECFA2AB41}"/>
              </a:ext>
            </a:extLst>
          </p:cNvPr>
          <p:cNvSpPr/>
          <p:nvPr userDrawn="1"/>
        </p:nvSpPr>
        <p:spPr>
          <a:xfrm>
            <a:off x="765140" y="2224484"/>
            <a:ext cx="2866276" cy="87706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C81E22C-62DC-BE77-EF47-FA16ABA9EDAD}"/>
              </a:ext>
            </a:extLst>
          </p:cNvPr>
          <p:cNvSpPr/>
          <p:nvPr userDrawn="1"/>
        </p:nvSpPr>
        <p:spPr>
          <a:xfrm>
            <a:off x="3177874" y="3274808"/>
            <a:ext cx="8248986" cy="8770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8B5061A3-F3DC-677C-8D6B-746C4378E939}"/>
              </a:ext>
            </a:extLst>
          </p:cNvPr>
          <p:cNvSpPr/>
          <p:nvPr userDrawn="1"/>
        </p:nvSpPr>
        <p:spPr>
          <a:xfrm>
            <a:off x="765140" y="3274808"/>
            <a:ext cx="2866276" cy="87706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7163291-CF25-A4C8-518B-4C25324B006A}"/>
              </a:ext>
            </a:extLst>
          </p:cNvPr>
          <p:cNvSpPr/>
          <p:nvPr userDrawn="1"/>
        </p:nvSpPr>
        <p:spPr>
          <a:xfrm>
            <a:off x="3177874" y="4312775"/>
            <a:ext cx="8248986" cy="8770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4046155F-F644-2A60-BE58-903A750C7BB9}"/>
              </a:ext>
            </a:extLst>
          </p:cNvPr>
          <p:cNvSpPr/>
          <p:nvPr userDrawn="1"/>
        </p:nvSpPr>
        <p:spPr>
          <a:xfrm>
            <a:off x="765140" y="4312775"/>
            <a:ext cx="2866276" cy="87706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0D12EF-91B2-3C4E-1D0F-D1B2BEA3414E}"/>
              </a:ext>
            </a:extLst>
          </p:cNvPr>
          <p:cNvSpPr/>
          <p:nvPr userDrawn="1"/>
        </p:nvSpPr>
        <p:spPr>
          <a:xfrm>
            <a:off x="3177874" y="5338385"/>
            <a:ext cx="8248986" cy="8770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C859193-8D4D-E79D-6C6F-98CFD58FAC2E}"/>
              </a:ext>
            </a:extLst>
          </p:cNvPr>
          <p:cNvSpPr/>
          <p:nvPr userDrawn="1"/>
        </p:nvSpPr>
        <p:spPr>
          <a:xfrm>
            <a:off x="765140" y="5338385"/>
            <a:ext cx="2866276" cy="877061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5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2771055-3362-A84D-4794-FC16190F44AA}"/>
              </a:ext>
            </a:extLst>
          </p:cNvPr>
          <p:cNvSpPr/>
          <p:nvPr userDrawn="1"/>
        </p:nvSpPr>
        <p:spPr>
          <a:xfrm>
            <a:off x="723004" y="2358271"/>
            <a:ext cx="3336530" cy="4107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C2D341B2-3B96-43B4-BBE1-401C3CFF7E87}"/>
              </a:ext>
            </a:extLst>
          </p:cNvPr>
          <p:cNvSpPr/>
          <p:nvPr userDrawn="1"/>
        </p:nvSpPr>
        <p:spPr>
          <a:xfrm rot="5400000">
            <a:off x="1993684" y="686751"/>
            <a:ext cx="795168" cy="333653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A7CF1B3-CB96-77FA-2A9B-A333A81C3BED}"/>
              </a:ext>
            </a:extLst>
          </p:cNvPr>
          <p:cNvSpPr/>
          <p:nvPr userDrawn="1"/>
        </p:nvSpPr>
        <p:spPr>
          <a:xfrm>
            <a:off x="4400702" y="2358271"/>
            <a:ext cx="3336530" cy="4107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2BC4E93A-9B64-9343-670E-8285195BCEFB}"/>
              </a:ext>
            </a:extLst>
          </p:cNvPr>
          <p:cNvSpPr/>
          <p:nvPr userDrawn="1"/>
        </p:nvSpPr>
        <p:spPr>
          <a:xfrm rot="5400000">
            <a:off x="5671382" y="686751"/>
            <a:ext cx="795168" cy="333653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2590309-9BFD-1B08-C823-68D31847BA76}"/>
              </a:ext>
            </a:extLst>
          </p:cNvPr>
          <p:cNvSpPr/>
          <p:nvPr userDrawn="1"/>
        </p:nvSpPr>
        <p:spPr>
          <a:xfrm>
            <a:off x="8078398" y="2358271"/>
            <a:ext cx="3336530" cy="41071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280BBFA1-8BE8-6016-0D2D-076BB88E2DE8}"/>
              </a:ext>
            </a:extLst>
          </p:cNvPr>
          <p:cNvSpPr/>
          <p:nvPr userDrawn="1"/>
        </p:nvSpPr>
        <p:spPr>
          <a:xfrm rot="5400000">
            <a:off x="9349078" y="686751"/>
            <a:ext cx="795168" cy="333653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9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15492F-6A2C-3D16-D0E8-984C219DF1E3}"/>
              </a:ext>
            </a:extLst>
          </p:cNvPr>
          <p:cNvSpPr/>
          <p:nvPr userDrawn="1"/>
        </p:nvSpPr>
        <p:spPr>
          <a:xfrm>
            <a:off x="723004" y="2358271"/>
            <a:ext cx="3336530" cy="4107184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94BC0CF5-8E71-2DFE-A5D8-00A0D5F51DE7}"/>
              </a:ext>
            </a:extLst>
          </p:cNvPr>
          <p:cNvSpPr/>
          <p:nvPr userDrawn="1"/>
        </p:nvSpPr>
        <p:spPr>
          <a:xfrm rot="5400000">
            <a:off x="1993684" y="686751"/>
            <a:ext cx="795168" cy="3336531"/>
          </a:xfrm>
          <a:prstGeom prst="homePlate">
            <a:avLst/>
          </a:prstGeom>
          <a:solidFill>
            <a:srgbClr val="0C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659C351-AA5E-0890-E563-8A741BCDBC88}"/>
              </a:ext>
            </a:extLst>
          </p:cNvPr>
          <p:cNvSpPr/>
          <p:nvPr userDrawn="1"/>
        </p:nvSpPr>
        <p:spPr>
          <a:xfrm>
            <a:off x="4400702" y="2358271"/>
            <a:ext cx="3336530" cy="4107184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3E22B751-C080-B006-6034-9168CC771BA3}"/>
              </a:ext>
            </a:extLst>
          </p:cNvPr>
          <p:cNvSpPr/>
          <p:nvPr userDrawn="1"/>
        </p:nvSpPr>
        <p:spPr>
          <a:xfrm rot="5400000">
            <a:off x="5671382" y="686751"/>
            <a:ext cx="795168" cy="3336531"/>
          </a:xfrm>
          <a:prstGeom prst="homePlate">
            <a:avLst/>
          </a:prstGeom>
          <a:solidFill>
            <a:srgbClr val="0C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5555B16-88D7-BE0D-B358-633535909253}"/>
              </a:ext>
            </a:extLst>
          </p:cNvPr>
          <p:cNvSpPr/>
          <p:nvPr userDrawn="1"/>
        </p:nvSpPr>
        <p:spPr>
          <a:xfrm>
            <a:off x="8078398" y="2358271"/>
            <a:ext cx="3336530" cy="4107184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0B80FCCE-F853-5F1B-EC7D-F731CA94D299}"/>
              </a:ext>
            </a:extLst>
          </p:cNvPr>
          <p:cNvSpPr/>
          <p:nvPr userDrawn="1"/>
        </p:nvSpPr>
        <p:spPr>
          <a:xfrm rot="5400000">
            <a:off x="9349078" y="686751"/>
            <a:ext cx="795168" cy="3336531"/>
          </a:xfrm>
          <a:prstGeom prst="homePlate">
            <a:avLst/>
          </a:prstGeom>
          <a:solidFill>
            <a:srgbClr val="0C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83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BA56371-B649-B1D2-BBF0-9F1F3EEF122F}"/>
              </a:ext>
            </a:extLst>
          </p:cNvPr>
          <p:cNvSpPr/>
          <p:nvPr userDrawn="1"/>
        </p:nvSpPr>
        <p:spPr>
          <a:xfrm>
            <a:off x="752285" y="2426241"/>
            <a:ext cx="5126001" cy="39599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B823A989-AA29-5F48-1366-9C8EFAC7A7B6}"/>
              </a:ext>
            </a:extLst>
          </p:cNvPr>
          <p:cNvSpPr/>
          <p:nvPr userDrawn="1"/>
        </p:nvSpPr>
        <p:spPr>
          <a:xfrm rot="5400000">
            <a:off x="2895968" y="-136762"/>
            <a:ext cx="838636" cy="512600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24EC501-B2B7-EAA0-0489-A4173967E755}"/>
              </a:ext>
            </a:extLst>
          </p:cNvPr>
          <p:cNvSpPr/>
          <p:nvPr userDrawn="1"/>
        </p:nvSpPr>
        <p:spPr>
          <a:xfrm>
            <a:off x="6278879" y="2426241"/>
            <a:ext cx="5126001" cy="39599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4A6B8A50-945B-6661-3C0F-886750EAB2DB}"/>
              </a:ext>
            </a:extLst>
          </p:cNvPr>
          <p:cNvSpPr/>
          <p:nvPr userDrawn="1"/>
        </p:nvSpPr>
        <p:spPr>
          <a:xfrm rot="5400000">
            <a:off x="8422562" y="-136762"/>
            <a:ext cx="838636" cy="512600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1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8BA35B5-42BE-3299-18A7-9FFBAD8A9086}"/>
              </a:ext>
            </a:extLst>
          </p:cNvPr>
          <p:cNvSpPr/>
          <p:nvPr userDrawn="1"/>
        </p:nvSpPr>
        <p:spPr>
          <a:xfrm>
            <a:off x="752285" y="2426241"/>
            <a:ext cx="5126001" cy="3959930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FDCFE728-068D-87DE-9B71-B8DC1B252479}"/>
              </a:ext>
            </a:extLst>
          </p:cNvPr>
          <p:cNvSpPr/>
          <p:nvPr userDrawn="1"/>
        </p:nvSpPr>
        <p:spPr>
          <a:xfrm rot="5400000">
            <a:off x="2895968" y="-136762"/>
            <a:ext cx="838636" cy="5126003"/>
          </a:xfrm>
          <a:prstGeom prst="homePlate">
            <a:avLst/>
          </a:prstGeom>
          <a:solidFill>
            <a:srgbClr val="0C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003C8C7-DF8B-DD97-E25F-0D174404B824}"/>
              </a:ext>
            </a:extLst>
          </p:cNvPr>
          <p:cNvSpPr/>
          <p:nvPr userDrawn="1"/>
        </p:nvSpPr>
        <p:spPr>
          <a:xfrm>
            <a:off x="6278879" y="2426241"/>
            <a:ext cx="5126001" cy="3959930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715C9ABD-AD41-5933-0C2D-07EB3D126169}"/>
              </a:ext>
            </a:extLst>
          </p:cNvPr>
          <p:cNvSpPr/>
          <p:nvPr userDrawn="1"/>
        </p:nvSpPr>
        <p:spPr>
          <a:xfrm rot="5400000">
            <a:off x="8422562" y="-136762"/>
            <a:ext cx="838636" cy="5126003"/>
          </a:xfrm>
          <a:prstGeom prst="homePlate">
            <a:avLst/>
          </a:prstGeom>
          <a:solidFill>
            <a:srgbClr val="0C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EE72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4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BA08DAB-6F0E-C434-4ECB-45764B76CCD7}"/>
              </a:ext>
            </a:extLst>
          </p:cNvPr>
          <p:cNvSpPr/>
          <p:nvPr userDrawn="1"/>
        </p:nvSpPr>
        <p:spPr>
          <a:xfrm>
            <a:off x="4022037" y="0"/>
            <a:ext cx="82693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ECEAE6"/>
              </a:highligh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01E3C60-B9A7-CAB5-D58E-0801A62FF8F0}"/>
              </a:ext>
            </a:extLst>
          </p:cNvPr>
          <p:cNvSpPr/>
          <p:nvPr userDrawn="1"/>
        </p:nvSpPr>
        <p:spPr>
          <a:xfrm>
            <a:off x="-18408" y="0"/>
            <a:ext cx="40536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003A5D"/>
              </a:highlight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1418E71-6DFD-34CA-1AEC-06E8C7D867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114" y="1066800"/>
            <a:ext cx="941966" cy="10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6EC91EB-19DB-7C92-A44A-E787B550F909}"/>
              </a:ext>
            </a:extLst>
          </p:cNvPr>
          <p:cNvSpPr/>
          <p:nvPr userDrawn="1"/>
        </p:nvSpPr>
        <p:spPr>
          <a:xfrm>
            <a:off x="-18408" y="0"/>
            <a:ext cx="4053695" cy="6858000"/>
          </a:xfrm>
          <a:prstGeom prst="rect">
            <a:avLst/>
          </a:prstGeom>
          <a:solidFill>
            <a:srgbClr val="0C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003A5D"/>
              </a:highlight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A92885-D6AB-F0AA-D6E1-F2A5EB69694A}"/>
              </a:ext>
            </a:extLst>
          </p:cNvPr>
          <p:cNvSpPr/>
          <p:nvPr userDrawn="1"/>
        </p:nvSpPr>
        <p:spPr>
          <a:xfrm>
            <a:off x="4022037" y="0"/>
            <a:ext cx="8269356" cy="6858000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ECEAE6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5884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6A92885-D6AB-F0AA-D6E1-F2A5EB69694A}"/>
              </a:ext>
            </a:extLst>
          </p:cNvPr>
          <p:cNvSpPr/>
          <p:nvPr userDrawn="1"/>
        </p:nvSpPr>
        <p:spPr>
          <a:xfrm>
            <a:off x="6096000" y="0"/>
            <a:ext cx="6195393" cy="6858000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ECEAE6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8873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30FDF6-3FD7-3751-4EAC-6EDBA3183058}"/>
              </a:ext>
            </a:extLst>
          </p:cNvPr>
          <p:cNvSpPr/>
          <p:nvPr userDrawn="1"/>
        </p:nvSpPr>
        <p:spPr>
          <a:xfrm>
            <a:off x="0" y="-68826"/>
            <a:ext cx="12192000" cy="6926826"/>
          </a:xfrm>
          <a:prstGeom prst="rect">
            <a:avLst/>
          </a:prstGeom>
          <a:solidFill>
            <a:srgbClr val="0C3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39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7DB5445-A44D-4A41-83B8-CA1338B5DBA0}"/>
              </a:ext>
            </a:extLst>
          </p:cNvPr>
          <p:cNvSpPr/>
          <p:nvPr userDrawn="1"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88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646931E-9BAC-BC5C-0DAE-EC6909A861E0}"/>
              </a:ext>
            </a:extLst>
          </p:cNvPr>
          <p:cNvSpPr/>
          <p:nvPr userDrawn="1"/>
        </p:nvSpPr>
        <p:spPr>
          <a:xfrm>
            <a:off x="8375374" y="0"/>
            <a:ext cx="3816626" cy="2438400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7BED257-65BA-767E-42CF-97AB5AA6D4E0}"/>
              </a:ext>
            </a:extLst>
          </p:cNvPr>
          <p:cNvSpPr/>
          <p:nvPr userDrawn="1"/>
        </p:nvSpPr>
        <p:spPr>
          <a:xfrm>
            <a:off x="8375374" y="2438400"/>
            <a:ext cx="3816626" cy="4419599"/>
          </a:xfrm>
          <a:prstGeom prst="rect">
            <a:avLst/>
          </a:prstGeom>
          <a:solidFill>
            <a:srgbClr val="0C3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36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C412D9-2957-7F59-234F-C26DA9BE85B0}"/>
              </a:ext>
            </a:extLst>
          </p:cNvPr>
          <p:cNvSpPr/>
          <p:nvPr userDrawn="1"/>
        </p:nvSpPr>
        <p:spPr>
          <a:xfrm>
            <a:off x="8375374" y="0"/>
            <a:ext cx="3816626" cy="2438400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64CE3E-EDBD-D72E-E78B-0D67A8D40956}"/>
              </a:ext>
            </a:extLst>
          </p:cNvPr>
          <p:cNvSpPr/>
          <p:nvPr userDrawn="1"/>
        </p:nvSpPr>
        <p:spPr>
          <a:xfrm>
            <a:off x="8375374" y="2438400"/>
            <a:ext cx="3816626" cy="4419599"/>
          </a:xfrm>
          <a:prstGeom prst="rect">
            <a:avLst/>
          </a:prstGeom>
          <a:solidFill>
            <a:srgbClr val="0C3C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721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1B15022-57A3-0520-976C-F54AE8748E31}"/>
              </a:ext>
            </a:extLst>
          </p:cNvPr>
          <p:cNvSpPr/>
          <p:nvPr userDrawn="1"/>
        </p:nvSpPr>
        <p:spPr>
          <a:xfrm>
            <a:off x="-1" y="0"/>
            <a:ext cx="4823791" cy="6858000"/>
          </a:xfrm>
          <a:prstGeom prst="rect">
            <a:avLst/>
          </a:prstGeom>
          <a:solidFill>
            <a:srgbClr val="ECE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7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DAF7A-E3AF-C0F8-6AAD-7690EC7A7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Møde ang. Kragerisprojektet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EDD17D8-4D52-33BF-CF24-BE38434F52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18. dec. 2025</a:t>
            </a:r>
          </a:p>
        </p:txBody>
      </p:sp>
    </p:spTree>
    <p:extLst>
      <p:ext uri="{BB962C8B-B14F-4D97-AF65-F5344CB8AC3E}">
        <p14:creationId xmlns:p14="http://schemas.microsoft.com/office/powerpoint/2010/main" val="57754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D0AB3-DD48-3692-34D9-D70B52358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64" y="868361"/>
            <a:ext cx="6762804" cy="1407247"/>
          </a:xfrm>
        </p:spPr>
        <p:txBody>
          <a:bodyPr/>
          <a:lstStyle/>
          <a:p>
            <a:r>
              <a:rPr lang="da-DK" dirty="0"/>
              <a:t>Status - Planproces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5A720E-5D38-37F2-E752-A30ED0E92E9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35664" y="2601119"/>
            <a:ext cx="7502106" cy="37373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Miljøvurdering af plan og projekt</a:t>
            </a:r>
          </a:p>
          <a:p>
            <a:pPr marL="1143000" lvl="1" indent="-457200"/>
            <a:r>
              <a:rPr lang="da-DK" dirty="0">
                <a:solidFill>
                  <a:schemeClr val="bg1"/>
                </a:solidFill>
              </a:rPr>
              <a:t>Snart færdig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Sættes til politisk behandling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Offentliggørelse af alt materiale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Ministertilladelse til planlægning</a:t>
            </a:r>
          </a:p>
          <a:p>
            <a:pPr marL="1143000" lvl="1" indent="-457200"/>
            <a:r>
              <a:rPr lang="da-DK" dirty="0">
                <a:solidFill>
                  <a:schemeClr val="bg1"/>
                </a:solidFill>
              </a:rPr>
              <a:t>Plan og Landdistriktsstyrelsen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002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18F85-1D84-E377-2ABB-6E4AB78A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74444-0303-EA79-5A93-83C934208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64" y="868361"/>
            <a:ext cx="6762804" cy="1407247"/>
          </a:xfrm>
        </p:spPr>
        <p:txBody>
          <a:bodyPr/>
          <a:lstStyle/>
          <a:p>
            <a:r>
              <a:rPr lang="da-DK" dirty="0"/>
              <a:t>Sagskomplekset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DE581C3-BD42-1E2F-9EBC-85780145C2F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35663" y="1978548"/>
            <a:ext cx="9690831" cy="46459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Orientering om sagskomplekset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Forslag til KP-tillæg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Forslag til lokalplan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Tillæg til spildevandsplan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Arealerhvervelse til veje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Nedlæggelse af offentlige og private </a:t>
            </a:r>
            <a:r>
              <a:rPr lang="da-DK" dirty="0" err="1"/>
              <a:t>fællesveje</a:t>
            </a: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Miljøkonsekvensvurdering af projekt (§25-tilladelse)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Hensigtserklæring, fritagelse for stigning i dækningsbidrag</a:t>
            </a:r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27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05F75C-C436-3E63-EF69-807522995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068C7-2790-F89B-2040-E230B371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64" y="868361"/>
            <a:ext cx="6762804" cy="1407247"/>
          </a:xfrm>
        </p:spPr>
        <p:txBody>
          <a:bodyPr/>
          <a:lstStyle/>
          <a:p>
            <a:r>
              <a:rPr lang="da-DK" dirty="0"/>
              <a:t>Tidsplan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5420BAD-25DA-8482-E036-49CF73931CF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35663" y="1741251"/>
            <a:ext cx="7949579" cy="498056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Politisk behandling</a:t>
            </a:r>
          </a:p>
          <a:p>
            <a:pPr marL="1143000" lvl="1" indent="-457200"/>
            <a:r>
              <a:rPr lang="da-DK" dirty="0">
                <a:solidFill>
                  <a:schemeClr val="bg1"/>
                </a:solidFill>
              </a:rPr>
              <a:t>Plan- og Udviklingsudvalget/Teknik- og Miljøudvalget</a:t>
            </a:r>
          </a:p>
          <a:p>
            <a:pPr marL="1143000" lvl="1" indent="-457200"/>
            <a:r>
              <a:rPr lang="da-DK" dirty="0">
                <a:solidFill>
                  <a:schemeClr val="bg1"/>
                </a:solidFill>
              </a:rPr>
              <a:t>Økonomi og Personaleudvalget</a:t>
            </a:r>
          </a:p>
          <a:p>
            <a:pPr marL="1143000" lvl="1" indent="-457200"/>
            <a:r>
              <a:rPr lang="da-DK" dirty="0">
                <a:solidFill>
                  <a:schemeClr val="bg1"/>
                </a:solidFill>
              </a:rPr>
              <a:t>Byrådet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Høring i 8 uger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Politisk behandling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Offentliggørelse af lokalplan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4 ugers klageperiode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Ca. 5 mdr. tidsforløb i alt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8814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5F24E-3056-6C0E-FA78-E9388A1B0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Status Varde Kommune - Lokalplansfasen</a:t>
            </a:r>
          </a:p>
        </p:txBody>
      </p:sp>
      <p:pic>
        <p:nvPicPr>
          <p:cNvPr id="4" name="Billede 3" descr="Et billede, der indeholder skærmbillede">
            <a:extLst>
              <a:ext uri="{FF2B5EF4-FFF2-40B4-BE49-F238E27FC236}">
                <a16:creationId xmlns:a16="http://schemas.microsoft.com/office/drawing/2014/main" id="{7F5B0FF0-FA1C-3A2F-24AE-A800A5766F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08" t="52112" r="1748" b="7414"/>
          <a:stretch/>
        </p:blipFill>
        <p:spPr>
          <a:xfrm>
            <a:off x="123504" y="2341287"/>
            <a:ext cx="11944991" cy="3271346"/>
          </a:xfrm>
          <a:prstGeom prst="rect">
            <a:avLst/>
          </a:prstGeom>
        </p:spPr>
      </p:pic>
      <p:pic>
        <p:nvPicPr>
          <p:cNvPr id="6" name="Grafik 5" descr="Pil ned med massiv udfyldning">
            <a:extLst>
              <a:ext uri="{FF2B5EF4-FFF2-40B4-BE49-F238E27FC236}">
                <a16:creationId xmlns:a16="http://schemas.microsoft.com/office/drawing/2014/main" id="{23891836-F84D-EE4C-9FAC-DF1EF1EEF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5826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216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  1 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5A17AEF3-4474-B14C-A495-99BA24300A54}"/>
    </a:ext>
  </a:extLst>
</a:theme>
</file>

<file path=ppt/theme/theme10.xml><?xml version="1.0" encoding="utf-8"?>
<a:theme xmlns:a="http://schemas.openxmlformats.org/drawingml/2006/main" name="Undersid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D3CF0CE3-225D-6244-A40D-61DD46621196}"/>
    </a:ext>
  </a:extLst>
</a:theme>
</file>

<file path=ppt/theme/theme11.xml><?xml version="1.0" encoding="utf-8"?>
<a:theme xmlns:a="http://schemas.openxmlformats.org/drawingml/2006/main" name="Underside 7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F24D43D7-CB4D-6044-866C-2936E5141E59}"/>
    </a:ext>
  </a:extLst>
</a:theme>
</file>

<file path=ppt/theme/theme12.xml><?xml version="1.0" encoding="utf-8"?>
<a:theme xmlns:a="http://schemas.openxmlformats.org/drawingml/2006/main" name="Underside 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6E43F8C9-4B99-314A-B0A3-2565EA79029A}"/>
    </a:ext>
  </a:extLst>
</a:theme>
</file>

<file path=ppt/theme/theme13.xml><?xml version="1.0" encoding="utf-8"?>
<a:theme xmlns:a="http://schemas.openxmlformats.org/drawingml/2006/main" name="Underside 9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D1B3C272-ACDE-8E45-817F-13099E7B92DD}"/>
    </a:ext>
  </a:extLst>
</a:theme>
</file>

<file path=ppt/theme/theme14.xml><?xml version="1.0" encoding="utf-8"?>
<a:theme xmlns:a="http://schemas.openxmlformats.org/drawingml/2006/main" name="Underside 10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403F00FD-02C4-D04C-86DC-59C4766C5C5B}"/>
    </a:ext>
  </a:extLst>
</a:theme>
</file>

<file path=ppt/theme/theme15.xml><?xml version="1.0" encoding="utf-8"?>
<a:theme xmlns:a="http://schemas.openxmlformats.org/drawingml/2006/main" name="Underside 11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BAE2EC99-7AF2-3B44-98AC-52894061C7B9}"/>
    </a:ext>
  </a:extLst>
</a:theme>
</file>

<file path=ppt/theme/theme16.xml><?xml version="1.0" encoding="utf-8"?>
<a:theme xmlns:a="http://schemas.openxmlformats.org/drawingml/2006/main" name="Underside 12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F6270864-94CC-5F49-807F-070F38BB8008}"/>
    </a:ext>
  </a:extLst>
</a:theme>
</file>

<file path=ppt/theme/theme17.xml><?xml version="1.0" encoding="utf-8"?>
<a:theme xmlns:a="http://schemas.openxmlformats.org/drawingml/2006/main" name="Underside 13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87464A0E-374B-EB43-9869-D2D2D5FE1216}"/>
    </a:ext>
  </a:extLst>
</a:theme>
</file>

<file path=ppt/theme/theme18.xml><?xml version="1.0" encoding="utf-8"?>
<a:theme xmlns:a="http://schemas.openxmlformats.org/drawingml/2006/main" name="Underside 14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0E36D460-25A5-3B48-83B3-1F87908E84A3}"/>
    </a:ext>
  </a:extLst>
</a:theme>
</file>

<file path=ppt/theme/theme19.xml><?xml version="1.0" encoding="utf-8"?>
<a:theme xmlns:a="http://schemas.openxmlformats.org/drawingml/2006/main" name="Underside 15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69077569-74E6-4847-A9FE-9D37DEC6D010}"/>
    </a:ext>
  </a:extLst>
</a:theme>
</file>

<file path=ppt/theme/theme2.xml><?xml version="1.0" encoding="utf-8"?>
<a:theme xmlns:a="http://schemas.openxmlformats.org/drawingml/2006/main" name="Forside 2">
  <a:themeElements>
    <a:clrScheme name="Varde Kommune 1">
      <a:dk1>
        <a:srgbClr val="0C3C5C"/>
      </a:dk1>
      <a:lt1>
        <a:srgbClr val="FFFFFF"/>
      </a:lt1>
      <a:dk2>
        <a:srgbClr val="192355"/>
      </a:dk2>
      <a:lt2>
        <a:srgbClr val="EBEAE5"/>
      </a:lt2>
      <a:accent1>
        <a:srgbClr val="D8D5CE"/>
      </a:accent1>
      <a:accent2>
        <a:srgbClr val="D37130"/>
      </a:accent2>
      <a:accent3>
        <a:srgbClr val="407779"/>
      </a:accent3>
      <a:accent4>
        <a:srgbClr val="914333"/>
      </a:accent4>
      <a:accent5>
        <a:srgbClr val="A2B3B5"/>
      </a:accent5>
      <a:accent6>
        <a:srgbClr val="C39C81"/>
      </a:accent6>
      <a:hlink>
        <a:srgbClr val="0C3C5C"/>
      </a:hlink>
      <a:folHlink>
        <a:srgbClr val="9143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0319C55B-0EE3-2246-B171-3980AB29AD78}"/>
    </a:ext>
  </a:extLst>
</a:theme>
</file>

<file path=ppt/theme/theme20.xml><?xml version="1.0" encoding="utf-8"?>
<a:theme xmlns:a="http://schemas.openxmlformats.org/drawingml/2006/main" name="Underside 16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18C19BC0-5E85-024C-81B1-AE77DF9A75D7}"/>
    </a:ext>
  </a:extLst>
</a:theme>
</file>

<file path=ppt/theme/theme21.xml><?xml version="1.0" encoding="utf-8"?>
<a:theme xmlns:a="http://schemas.openxmlformats.org/drawingml/2006/main" name="Underside 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0A8E49BE-8400-8B4D-8554-E00941893033}"/>
    </a:ext>
  </a:extLst>
</a:theme>
</file>

<file path=ppt/theme/theme22.xml><?xml version="1.0" encoding="utf-8"?>
<a:theme xmlns:a="http://schemas.openxmlformats.org/drawingml/2006/main" name="Underside 18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7F4D5DCF-7358-9F43-8933-C79ADB6E775A}"/>
    </a:ext>
  </a:extLst>
</a:theme>
</file>

<file path=ppt/theme/theme23.xml><?xml version="1.0" encoding="utf-8"?>
<a:theme xmlns:a="http://schemas.openxmlformats.org/drawingml/2006/main" name="Underside 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B3BEF1DF-3EB9-BC4C-BD46-A40E4040156D}"/>
    </a:ext>
  </a:extLst>
</a:theme>
</file>

<file path=ppt/theme/theme24.xml><?xml version="1.0" encoding="utf-8"?>
<a:theme xmlns:a="http://schemas.openxmlformats.org/drawingml/2006/main" name="Underside 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DC612465-E59C-7B41-B0D4-BED6A8B247E4}"/>
    </a:ext>
  </a:extLst>
</a:theme>
</file>

<file path=ppt/theme/theme25.xml><?xml version="1.0" encoding="utf-8"?>
<a:theme xmlns:a="http://schemas.openxmlformats.org/drawingml/2006/main" name="Intro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8D663C40-05C5-6647-B947-60C35E1B2E8A}"/>
    </a:ext>
  </a:extLst>
</a:theme>
</file>

<file path=ppt/theme/theme2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rside 3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2915A96D-5C6F-A049-BAB0-0936E2318AA3}"/>
    </a:ext>
  </a:extLst>
</a:theme>
</file>

<file path=ppt/theme/theme4.xml><?xml version="1.0" encoding="utf-8"?>
<a:theme xmlns:a="http://schemas.openxmlformats.org/drawingml/2006/main" name="Forside 4">
  <a:themeElements>
    <a:clrScheme name="Varde Kommune">
      <a:dk1>
        <a:srgbClr val="0C3C5C"/>
      </a:dk1>
      <a:lt1>
        <a:srgbClr val="FFFFFF"/>
      </a:lt1>
      <a:dk2>
        <a:srgbClr val="0C3C5C"/>
      </a:dk2>
      <a:lt2>
        <a:srgbClr val="FFFFFF"/>
      </a:lt2>
      <a:accent1>
        <a:srgbClr val="0C3C5C"/>
      </a:accent1>
      <a:accent2>
        <a:srgbClr val="D37227"/>
      </a:accent2>
      <a:accent3>
        <a:srgbClr val="EBEAE5"/>
      </a:accent3>
      <a:accent4>
        <a:srgbClr val="407778"/>
      </a:accent4>
      <a:accent5>
        <a:srgbClr val="91432A"/>
      </a:accent5>
      <a:accent6>
        <a:srgbClr val="5B97D2"/>
      </a:accent6>
      <a:hlink>
        <a:srgbClr val="D37227"/>
      </a:hlink>
      <a:folHlink>
        <a:srgbClr val="9143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3C397084-DA33-A64D-9E5D-6631F0E8175A}"/>
    </a:ext>
  </a:extLst>
</a:theme>
</file>

<file path=ppt/theme/theme5.xml><?xml version="1.0" encoding="utf-8"?>
<a:theme xmlns:a="http://schemas.openxmlformats.org/drawingml/2006/main" name="Unders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188ECE90-9D17-7C4C-9957-47E6F3CFA570}"/>
    </a:ext>
  </a:extLst>
</a:theme>
</file>

<file path=ppt/theme/theme6.xml><?xml version="1.0" encoding="utf-8"?>
<a:theme xmlns:a="http://schemas.openxmlformats.org/drawingml/2006/main" name="Unders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073D6799-FA43-AF4B-9106-DF0ECEA5C131}"/>
    </a:ext>
  </a:extLst>
</a:theme>
</file>

<file path=ppt/theme/theme7.xml><?xml version="1.0" encoding="utf-8"?>
<a:theme xmlns:a="http://schemas.openxmlformats.org/drawingml/2006/main" name="Unders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3F98CFA4-9A5B-4148-8B9F-D34792725EAC}"/>
    </a:ext>
  </a:extLst>
</a:theme>
</file>

<file path=ppt/theme/theme8.xml><?xml version="1.0" encoding="utf-8"?>
<a:theme xmlns:a="http://schemas.openxmlformats.org/drawingml/2006/main" name="Unders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BA1FA391-9A59-8D42-8537-2991EFDCEE3D}"/>
    </a:ext>
  </a:extLst>
</a:theme>
</file>

<file path=ppt/theme/theme9.xml><?xml version="1.0" encoding="utf-8"?>
<a:theme xmlns:a="http://schemas.openxmlformats.org/drawingml/2006/main" name="Unders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arde Kommune" id="{BD60F13D-38E0-BE43-A88B-6736209D372B}" vid="{3345FE4B-FCE7-4E48-ABDE-D8157FC3EA62}"/>
    </a:ext>
  </a:extLst>
</a:theme>
</file>

<file path=ppt/theme/themeOverride1.xml><?xml version="1.0" encoding="utf-8"?>
<a:themeOverride xmlns:a="http://schemas.openxmlformats.org/drawingml/2006/main">
  <a:clrScheme name="Varde Kommune">
    <a:dk1>
      <a:srgbClr val="0C3C5C"/>
    </a:dk1>
    <a:lt1>
      <a:srgbClr val="FFFFFF"/>
    </a:lt1>
    <a:dk2>
      <a:srgbClr val="0C3C5C"/>
    </a:dk2>
    <a:lt2>
      <a:srgbClr val="FFFFFF"/>
    </a:lt2>
    <a:accent1>
      <a:srgbClr val="0C3C5C"/>
    </a:accent1>
    <a:accent2>
      <a:srgbClr val="D37227"/>
    </a:accent2>
    <a:accent3>
      <a:srgbClr val="EBEAE5"/>
    </a:accent3>
    <a:accent4>
      <a:srgbClr val="407778"/>
    </a:accent4>
    <a:accent5>
      <a:srgbClr val="91432A"/>
    </a:accent5>
    <a:accent6>
      <a:srgbClr val="5B97D2"/>
    </a:accent6>
    <a:hlink>
      <a:srgbClr val="D37227"/>
    </a:hlink>
    <a:folHlink>
      <a:srgbClr val="91432A"/>
    </a:folHlink>
  </a:clrScheme>
</a:themeOverride>
</file>

<file path=ppt/theme/themeOverride2.xml><?xml version="1.0" encoding="utf-8"?>
<a:themeOverride xmlns:a="http://schemas.openxmlformats.org/drawingml/2006/main">
  <a:clrScheme name="Varde Kommune">
    <a:dk1>
      <a:srgbClr val="0C3C5C"/>
    </a:dk1>
    <a:lt1>
      <a:srgbClr val="FFFFFF"/>
    </a:lt1>
    <a:dk2>
      <a:srgbClr val="0C3C5C"/>
    </a:dk2>
    <a:lt2>
      <a:srgbClr val="FFFFFF"/>
    </a:lt2>
    <a:accent1>
      <a:srgbClr val="0C3C5C"/>
    </a:accent1>
    <a:accent2>
      <a:srgbClr val="D37227"/>
    </a:accent2>
    <a:accent3>
      <a:srgbClr val="EBEAE5"/>
    </a:accent3>
    <a:accent4>
      <a:srgbClr val="407778"/>
    </a:accent4>
    <a:accent5>
      <a:srgbClr val="91432A"/>
    </a:accent5>
    <a:accent6>
      <a:srgbClr val="5B97D2"/>
    </a:accent6>
    <a:hlink>
      <a:srgbClr val="D37227"/>
    </a:hlink>
    <a:folHlink>
      <a:srgbClr val="91432A"/>
    </a:folHlink>
  </a:clrScheme>
</a:themeOverride>
</file>

<file path=ppt/theme/themeOverride3.xml><?xml version="1.0" encoding="utf-8"?>
<a:themeOverride xmlns:a="http://schemas.openxmlformats.org/drawingml/2006/main">
  <a:clrScheme name="Varde Kommune">
    <a:dk1>
      <a:srgbClr val="0C3C5C"/>
    </a:dk1>
    <a:lt1>
      <a:srgbClr val="FFFFFF"/>
    </a:lt1>
    <a:dk2>
      <a:srgbClr val="0C3C5C"/>
    </a:dk2>
    <a:lt2>
      <a:srgbClr val="FFFFFF"/>
    </a:lt2>
    <a:accent1>
      <a:srgbClr val="0C3C5C"/>
    </a:accent1>
    <a:accent2>
      <a:srgbClr val="D37227"/>
    </a:accent2>
    <a:accent3>
      <a:srgbClr val="EBEAE5"/>
    </a:accent3>
    <a:accent4>
      <a:srgbClr val="407778"/>
    </a:accent4>
    <a:accent5>
      <a:srgbClr val="91432A"/>
    </a:accent5>
    <a:accent6>
      <a:srgbClr val="5B97D2"/>
    </a:accent6>
    <a:hlink>
      <a:srgbClr val="D37227"/>
    </a:hlink>
    <a:folHlink>
      <a:srgbClr val="91432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c360f2-a594-4152-a8d4-7f13dcfe439f"/>
    <BOMDocument xmlns="78BD9910-F522-41D4-9B4C-AB81BED3DADA">false</BOMDocument>
    <ErBesvaret xmlns="78BD9910-F522-41D4-9B4C-AB81BED3DADA">false</ErBesvaret>
    <h7d7b564e6ab40d3aa4d6f9dfb78478c xmlns="ff038efd-60d5-4198-a271-1b789e3e63e2">
      <Terms xmlns="http://schemas.microsoft.com/office/infopath/2007/PartnerControls"/>
    </h7d7b564e6ab40d3aa4d6f9dfb78478c>
    <Part xmlns="78BD9910-F522-41D4-9B4C-AB81BED3DADA"/>
    <SvarPaa xmlns="78BD9910-F522-41D4-9B4C-AB81BED3DADA"/>
    <IOMStatus xmlns="78BD9910-F522-41D4-9B4C-AB81BED3DADA" xsi:nil="true"/>
    <CCMAgendaItemId xmlns="78BD9910-F522-41D4-9B4C-AB81BED3DADA" xsi:nil="true"/>
    <SendToWeblager xmlns="78BD9910-F522-41D4-9B4C-AB81BED3DADA">false</SendToWeblager>
    <CCMMeetingCaseId xmlns="78BD9910-F522-41D4-9B4C-AB81BED3DADA" xsi:nil="true"/>
    <CCMCognitiveType xmlns="http://schemas.microsoft.com/sharepoint/v3" xsi:nil="true"/>
    <CCMAgendaStatus xmlns="78BD9910-F522-41D4-9B4C-AB81BED3DADA" xsi:nil="true"/>
    <BOMOriginalTitel xmlns="78BD9910-F522-41D4-9B4C-AB81BED3DADA" xsi:nil="true"/>
    <CaseOwner xmlns="ff038efd-60d5-4198-a271-1b789e3e63e2">
      <UserInfo>
        <DisplayName>Pia Flyvbjerg Skov Rosendahl (pisk)</DisplayName>
        <AccountId>111</AccountId>
        <AccountType/>
      </UserInfo>
    </CaseOwner>
    <Afsender xmlns="78BD9910-F522-41D4-9B4C-AB81BED3DADA" xsi:nil="true"/>
    <Beskrivelse xmlns="ff038efd-60d5-4198-a271-1b789e3e63e2" xsi:nil="true"/>
    <Frist xmlns="78BD9910-F522-41D4-9B4C-AB81BED3DADA" xsi:nil="true"/>
    <CCMMeetingCaseLink xmlns="78BD9910-F522-41D4-9B4C-AB81BED3DADA">
      <Url xsi:nil="true"/>
      <Description xsi:nil="true"/>
    </CCMMeetingCaseLink>
    <Modtagere xmlns="78BD9910-F522-41D4-9B4C-AB81BED3DADA"/>
    <Korrespondance xmlns="ff038efd-60d5-4198-a271-1b789e3e63e2">Intern</Korrespondance>
    <Dato xmlns="ff038efd-60d5-4198-a271-1b789e3e63e2">2025-12-18T09:00:00+00:00</Dato>
    <CCMAgendaDocumentStatus xmlns="78BD9910-F522-41D4-9B4C-AB81BED3DADA" xsi:nil="true"/>
    <Aktindsigt xmlns="78BD9910-F522-41D4-9B4C-AB81BED3DADA">false</Aktindsigt>
    <SentToBOM xmlns="78BD9910-F522-41D4-9B4C-AB81BED3DADA">false</SentToBOM>
    <IsBomSkrivelse xmlns="78BD9910-F522-41D4-9B4C-AB81BED3DADA">false</IsBomSkrivelse>
    <CCMMetadataExtractionStatus xmlns="http://schemas.microsoft.com/sharepoint/v3">CCMPageCount:Idle;CCMCommentCount:Idle</CCMMetadataExtractionStatus>
    <LocalAttachment xmlns="http://schemas.microsoft.com/sharepoint/v3">false</LocalAttachment>
    <Finalized xmlns="http://schemas.microsoft.com/sharepoint/v3">false</Finalized>
    <CCMPageCount xmlns="http://schemas.microsoft.com/sharepoint/v3">5</CCMPageCount>
    <DocID xmlns="http://schemas.microsoft.com/sharepoint/v3">9255789</DocID>
    <MailHasAttachments xmlns="http://schemas.microsoft.com/sharepoint/v3">false</MailHasAttachments>
    <CCMCommentCount xmlns="http://schemas.microsoft.com/sharepoint/v3">0</CCMCommentCount>
    <CCMManageRelations xmlns="http://schemas.microsoft.com/sharepoint/v3" xsi:nil="true"/>
    <CCMTemplateVersion xmlns="http://schemas.microsoft.com/sharepoint/v3" xsi:nil="true"/>
    <CCMTemplateID xmlns="http://schemas.microsoft.com/sharepoint/v3">0</CCMTemplateID>
    <CaseID xmlns="http://schemas.microsoft.com/sharepoint/v3">GEO-2024-06168</CaseID>
    <RegistrationDate xmlns="http://schemas.microsoft.com/sharepoint/v3" xsi:nil="true"/>
    <CaseRecordNumber xmlns="http://schemas.microsoft.com/sharepoint/v3">0</CaseRecordNumber>
    <CCMPreviewAnnotationsTasks xmlns="http://schemas.microsoft.com/sharepoint/v3" xsi:nil="true"/>
    <CCMTemplateName xmlns="http://schemas.microsoft.com/sharepoint/v3" xsi:nil="true"/>
    <Related xmlns="http://schemas.microsoft.com/sharepoint/v3">false</Related>
    <CCMVisualId xmlns="http://schemas.microsoft.com/sharepoint/v3">GEO-2024-06168</CCMVisualId>
    <CCMSystemID xmlns="http://schemas.microsoft.com/sharepoint/v3">c4dad55e-f722-4949-9b5c-2543b1414d3b</CCMSystemID>
    <WasEncrypted xmlns="http://schemas.microsoft.com/sharepoint/v3">false</WasEncrypted>
    <WasSigned xmlns="http://schemas.microsoft.com/sharepoint/v3">false</WasSigned>
    <CCMOnlineStatus xmlns="http://schemas.microsoft.com/sharepoint/v3" xsi:nil="true"/>
    <CCMConversa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B41A5385A971404DB1F7564E251E52B7" ma:contentTypeVersion="0" ma:contentTypeDescription="GetOrganized dokument" ma:contentTypeScope="" ma:versionID="bf1527ca4c6809e7525b13072901ca99">
  <xsd:schema xmlns:xsd="http://www.w3.org/2001/XMLSchema" xmlns:xs="http://www.w3.org/2001/XMLSchema" xmlns:p="http://schemas.microsoft.com/office/2006/metadata/properties" xmlns:ns1="http://schemas.microsoft.com/sharepoint/v3" xmlns:ns2="78BD9910-F522-41D4-9B4C-AB81BED3DADA" xmlns:ns3="ff038efd-60d5-4198-a271-1b789e3e63e2" xmlns:ns4="d6c360f2-a594-4152-a8d4-7f13dcfe439f" targetNamespace="http://schemas.microsoft.com/office/2006/metadata/properties" ma:root="true" ma:fieldsID="5ec9971d47de106a382e4ebe2c59ec37" ns1:_="" ns2:_="" ns3:_="" ns4:_="">
    <xsd:import namespace="http://schemas.microsoft.com/sharepoint/v3"/>
    <xsd:import namespace="78BD9910-F522-41D4-9B4C-AB81BED3DADA"/>
    <xsd:import namespace="ff038efd-60d5-4198-a271-1b789e3e63e2"/>
    <xsd:import namespace="d6c360f2-a594-4152-a8d4-7f13dcfe439f"/>
    <xsd:element name="properties">
      <xsd:complexType>
        <xsd:sequence>
          <xsd:element name="documentManagement">
            <xsd:complexType>
              <xsd:all>
                <xsd:element ref="ns2:Part" minOccurs="0"/>
                <xsd:element ref="ns3:Beskrivelse" minOccurs="0"/>
                <xsd:element ref="ns3:CaseOwner"/>
                <xsd:element ref="ns3:Korrespondance"/>
                <xsd:element ref="ns3:Dato"/>
                <xsd:element ref="ns2:SvarPaa" minOccurs="0"/>
                <xsd:element ref="ns2:Frist" minOccurs="0"/>
                <xsd:element ref="ns2:CCMAgendaDocumentStatus" minOccurs="0"/>
                <xsd:element ref="ns2:Aktindsigt" minOccurs="0"/>
                <xsd:element ref="ns2:SendToWeblager" minOccurs="0"/>
                <xsd:element ref="ns2:BOMOriginalTitel" minOccurs="0"/>
                <xsd:element ref="ns2:IOMStatus" minOccurs="0"/>
                <xsd:element ref="ns2:BOMDocument" minOccurs="0"/>
                <xsd:element ref="ns2:SentToBOM" minOccurs="0"/>
                <xsd:element ref="ns2:IsBomSkrivelse" minOccurs="0"/>
                <xsd:element ref="ns1:CCMCognitiveType" minOccurs="0"/>
                <xsd:element ref="ns2:ErBesvaret" minOccurs="0"/>
                <xsd:element ref="ns2:CCMAgendaStatus" minOccurs="0"/>
                <xsd:element ref="ns2:CCMMeetingCaseLink" minOccurs="0"/>
                <xsd:element ref="ns1:CaseID" minOccurs="0"/>
                <xsd:element ref="ns1:CCMVisual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1:CCMPageCount" minOccurs="0"/>
                <xsd:element ref="ns1:CCMCommentCount" minOccurs="0"/>
                <xsd:element ref="ns1:CCMPreviewAnnotationsTasks" minOccurs="0"/>
                <xsd:element ref="ns1:CCMMetadataExtractionStatus" minOccurs="0"/>
                <xsd:element ref="ns1:CCMSubID" minOccurs="0"/>
                <xsd:element ref="ns1:CCMManageRelations" minOccurs="0"/>
                <xsd:element ref="ns3:h7d7b564e6ab40d3aa4d6f9dfb78478c" minOccurs="0"/>
                <xsd:element ref="ns4:TaxCatchAll" minOccurs="0"/>
                <xsd:element ref="ns2:CCMMeetingCaseId" minOccurs="0"/>
                <xsd:element ref="ns2:CCMAgendaItemId" minOccurs="0"/>
                <xsd:element ref="ns2:AgendaStatusIcon" minOccurs="0"/>
                <xsd:element ref="ns2:Modtagere" minOccurs="0"/>
                <xsd:element ref="ns2:Afsender" minOccurs="0"/>
                <xsd:element ref="ns1:CCMOnline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CMCognitiveType" ma:index="19" nillable="true" ma:displayName="CognitiveType" ma:decimals="0" ma:description="" ma:internalName="CCMCognitiveType" ma:readOnly="false">
      <xsd:simpleType>
        <xsd:restriction base="dms:Number"/>
      </xsd:simpleType>
    </xsd:element>
    <xsd:element name="CaseID" ma:index="26" nillable="true" ma:displayName="Sags ID" ma:default="Tildeler" ma:internalName="CaseID" ma:readOnly="true">
      <xsd:simpleType>
        <xsd:restriction base="dms:Text"/>
      </xsd:simpleType>
    </xsd:element>
    <xsd:element name="CCMVisualId" ma:index="27" nillable="true" ma:displayName="Sags ID" ma:default="Tildeler" ma:internalName="CCMVisualId" ma:readOnly="true">
      <xsd:simpleType>
        <xsd:restriction base="dms:Text"/>
      </xsd:simpleType>
    </xsd:element>
    <xsd:element name="DocID" ma:index="28" nillable="true" ma:displayName="Dok ID" ma:default="Tildeler" ma:internalName="DocID" ma:readOnly="true">
      <xsd:simpleType>
        <xsd:restriction base="dms:Text"/>
      </xsd:simpleType>
    </xsd:element>
    <xsd:element name="Finalized" ma:index="29" nillable="true" ma:displayName="Endeligt" ma:default="False" ma:internalName="Finalized" ma:readOnly="true">
      <xsd:simpleType>
        <xsd:restriction base="dms:Boolean"/>
      </xsd:simpleType>
    </xsd:element>
    <xsd:element name="Related" ma:index="30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1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2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3" nillable="true" ma:displayName="Lokalt bilag" ma:default="False" ma:description="" ma:internalName="LocalAttachment" ma:readOnly="true">
      <xsd:simpleType>
        <xsd:restriction base="dms:Boolean"/>
      </xsd:simpleType>
    </xsd:element>
    <xsd:element name="CCMTemplateName" ma:index="34" nillable="true" ma:displayName="Skabelonnavn" ma:internalName="CCMTemplateName" ma:readOnly="true">
      <xsd:simpleType>
        <xsd:restriction base="dms:Text"/>
      </xsd:simpleType>
    </xsd:element>
    <xsd:element name="CCMTemplateVersion" ma:index="35" nillable="true" ma:displayName="Skabelonversion" ma:internalName="CCMTemplateVersion" ma:readOnly="true">
      <xsd:simpleType>
        <xsd:restriction base="dms:Text"/>
      </xsd:simpleType>
    </xsd:element>
    <xsd:element name="CCMTemplateID" ma:index="36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7" nillable="true" ma:displayName="CCMSystemID" ma:hidden="true" ma:internalName="CCMSystemID" ma:readOnly="true">
      <xsd:simpleType>
        <xsd:restriction base="dms:Text"/>
      </xsd:simpleType>
    </xsd:element>
    <xsd:element name="WasEncrypted" ma:index="38" nillable="true" ma:displayName="Krypteret" ma:default="False" ma:internalName="WasEncrypted" ma:readOnly="true">
      <xsd:simpleType>
        <xsd:restriction base="dms:Boolean"/>
      </xsd:simpleType>
    </xsd:element>
    <xsd:element name="WasSigned" ma:index="39" nillable="true" ma:displayName="Signeret" ma:default="False" ma:internalName="WasSigned" ma:readOnly="true">
      <xsd:simpleType>
        <xsd:restriction base="dms:Boolean"/>
      </xsd:simpleType>
    </xsd:element>
    <xsd:element name="MailHasAttachments" ma:index="40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1" nillable="true" ma:displayName="Samtale" ma:description="" ma:internalName="CCMConversation" ma:readOnly="true">
      <xsd:simpleType>
        <xsd:restriction base="dms:Text"/>
      </xsd:simpleType>
    </xsd:element>
    <xsd:element name="CCMPageCount" ma:index="43" nillable="true" ma:displayName="Sider" ma:decimals="0" ma:description="" ma:internalName="CCMPageCount" ma:readOnly="true">
      <xsd:simpleType>
        <xsd:restriction base="dms:Number"/>
      </xsd:simpleType>
    </xsd:element>
    <xsd:element name="CCMCommentCount" ma:index="44" nillable="true" ma:displayName="Kommentarer" ma:decimals="0" ma:description="" ma:internalName="CCMCommentCount" ma:readOnly="true">
      <xsd:simpleType>
        <xsd:restriction base="dms:Number"/>
      </xsd:simpleType>
    </xsd:element>
    <xsd:element name="CCMPreviewAnnotationsTasks" ma:index="45" nillable="true" ma:displayName="Opgaver" ma:decimals="0" ma:description="" ma:internalName="CCMPreviewAnnotationsTasks" ma:readOnly="true">
      <xsd:simpleType>
        <xsd:restriction base="dms:Number"/>
      </xsd:simpleType>
    </xsd:element>
    <xsd:element name="CCMMetadataExtractionStatus" ma:index="46" nillable="true" ma:displayName="CCMMetadataExtractionStatus" ma:default="CCMPageCount:InProgress;CCMCommentCount:InProgress" ma:description="" ma:hidden="true" ma:internalName="CCMMetadataExtractionStatus" ma:readOnly="false">
      <xsd:simpleType>
        <xsd:restriction base="dms:Text"/>
      </xsd:simpleType>
    </xsd:element>
    <xsd:element name="CCMSubID" ma:index="47" nillable="true" ma:displayName="UndersagsId" ma:description="" ma:internalName="CCMSubID" ma:readOnly="true">
      <xsd:simpleType>
        <xsd:restriction base="dms:Text">
          <xsd:maxLength value="255"/>
        </xsd:restriction>
      </xsd:simpleType>
    </xsd:element>
    <xsd:element name="CCMManageRelations" ma:index="48" nillable="true" ma:displayName="Bilag" ma:description="" ma:internalName="CCMManageRelations" ma:readOnly="true">
      <xsd:simpleType>
        <xsd:restriction base="dms:Text">
          <xsd:maxLength value="255"/>
        </xsd:restriction>
      </xsd:simpleType>
    </xsd:element>
    <xsd:element name="CCMOnlineStatus" ma:index="59" nillable="true" ma:displayName="Online status" ma:description="" ma:format="Dropdown" ma:internalName="CCMOnlineStatus" ma:readOnly="true">
      <xsd:simpleType>
        <xsd:restriction base="dms:Choice">
          <xsd:enumeration value="OneDrive"/>
          <xsd:enumeration value="SharePointOnline"/>
          <xsd:enumeration value="Teams"/>
          <xsd:enumeration value="SharePointOnlineSyn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D9910-F522-41D4-9B4C-AB81BED3DADA" elementFormDefault="qualified">
    <xsd:import namespace="http://schemas.microsoft.com/office/2006/documentManagement/types"/>
    <xsd:import namespace="http://schemas.microsoft.com/office/infopath/2007/PartnerControls"/>
    <xsd:element name="Part" ma:index="2" nillable="true" ma:displayName="Part" ma:list="{D449311F-6688-421A-AC0F-D398F591DFB1}" ma:internalName="Part" ma:showField="Full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varPaa" ma:index="8" nillable="true" ma:displayName="Svar på" ma:list="{78BD9910-F522-41D4-9B4C-AB81BED3DADA}" ma:internalName="SvarPa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rist" ma:index="9" nillable="true" ma:displayName="Frist" ma:format="DateOnly" ma:internalName="Frist">
      <xsd:simpleType>
        <xsd:restriction base="dms:DateTime"/>
      </xsd:simpleType>
    </xsd:element>
    <xsd:element name="CCMAgendaDocumentStatus" ma:index="10" nillable="true" ma:displayName="Status  for dagsordensdokument" ma:format="Dropdown" ma:internalName="CCMAgendaDocumentStatus">
      <xsd:simpleType>
        <xsd:restriction base="dms:Choice">
          <xsd:enumeration value="Udkast"/>
          <xsd:enumeration value="Under udarbejdelse"/>
          <xsd:enumeration value="Klar"/>
        </xsd:restriction>
      </xsd:simpleType>
    </xsd:element>
    <xsd:element name="Aktindsigt" ma:index="11" nillable="true" ma:displayName="Aktindsigt" ma:default="True" ma:internalName="Aktindsigt">
      <xsd:simpleType>
        <xsd:restriction base="dms:Boolean"/>
      </xsd:simpleType>
    </xsd:element>
    <xsd:element name="SendToWeblager" ma:index="12" nillable="true" ma:displayName="Send til Weblager" ma:default="0" ma:internalName="SendToWeblager">
      <xsd:simpleType>
        <xsd:restriction base="dms:Boolean"/>
      </xsd:simpleType>
    </xsd:element>
    <xsd:element name="BOMOriginalTitel" ma:index="13" nillable="true" ma:displayName="BOMOriginalTitel" ma:internalName="BOMOriginalTitel">
      <xsd:simpleType>
        <xsd:restriction base="dms:Text">
          <xsd:maxLength value="255"/>
        </xsd:restriction>
      </xsd:simpleType>
    </xsd:element>
    <xsd:element name="IOMStatus" ma:index="14" nillable="true" ma:displayName="IOMStatus" ma:internalName="IOMStatus">
      <xsd:simpleType>
        <xsd:restriction base="dms:Text">
          <xsd:maxLength value="255"/>
        </xsd:restriction>
      </xsd:simpleType>
    </xsd:element>
    <xsd:element name="BOMDocument" ma:index="15" nillable="true" ma:displayName="BOM dokument" ma:default="0" ma:internalName="BOMDocument">
      <xsd:simpleType>
        <xsd:restriction base="dms:Boolean"/>
      </xsd:simpleType>
    </xsd:element>
    <xsd:element name="SentToBOM" ma:index="16" nillable="true" ma:displayName="Sendt til BOM" ma:default="0" ma:internalName="SentToBOM">
      <xsd:simpleType>
        <xsd:restriction base="dms:Boolean"/>
      </xsd:simpleType>
    </xsd:element>
    <xsd:element name="IsBomSkrivelse" ma:index="17" nillable="true" ma:displayName="BOM skrivelse" ma:default="0" ma:internalName="IsBomSkrivelse">
      <xsd:simpleType>
        <xsd:restriction base="dms:Boolean"/>
      </xsd:simpleType>
    </xsd:element>
    <xsd:element name="ErBesvaret" ma:index="20" nillable="true" ma:displayName="Er besvaret?" ma:default="0" ma:internalName="ErBesvaret">
      <xsd:simpleType>
        <xsd:restriction base="dms:Boolean"/>
      </xsd:simpleType>
    </xsd:element>
    <xsd:element name="CCMAgendaStatus" ma:index="21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22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CMMeetingCaseId" ma:index="51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AgendaItemId" ma:index="52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3" nillable="true" ma:displayName="Ikon for dagsordensstatus" ma:internalName="AgendaStatusIcon" ma:readOnly="true">
      <xsd:simpleType>
        <xsd:restriction base="dms:Unknown"/>
      </xsd:simpleType>
    </xsd:element>
    <xsd:element name="Modtagere" ma:index="55" nillable="true" ma:displayName="Modtagere" ma:hidden="true" ma:list="{D449311F-6688-421A-AC0F-D398F591DFB1}" ma:internalName="Modtagere" ma:readOnly="false" ma:showField="VisNavn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fsender" ma:index="57" nillable="true" ma:displayName="Afsender" ma:hidden="true" ma:list="{D449311F-6688-421A-AC0F-D398F591DFB1}" ma:internalName="Afsender" ma:readOnly="false" ma:showField="VisNavn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38efd-60d5-4198-a271-1b789e3e63e2" elementFormDefault="qualified">
    <xsd:import namespace="http://schemas.microsoft.com/office/2006/documentManagement/types"/>
    <xsd:import namespace="http://schemas.microsoft.com/office/infopath/2007/PartnerControls"/>
    <xsd:element name="Beskrivelse" ma:index="3" nillable="true" ma:displayName="Beskrivelse" ma:internalName="Beskrivelse">
      <xsd:simpleType>
        <xsd:restriction base="dms:Note">
          <xsd:maxLength value="255"/>
        </xsd:restriction>
      </xsd:simpleType>
    </xsd:element>
    <xsd:element name="CaseOwner" ma:index="4" ma:displayName="Dokumentansvarlig" ma:default="" ma:list="UserInfo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orrespondance" ma:index="5" ma:displayName="Korrespondance" ma:default="Intern" ma:description="Indgående = det der kommer ind til os -  &#10;Udgående = det der sendes fra os - &#10;Intern = Interne arbejdsdokumenter -&#10;Høring = dokumenter sendt i høring" ma:format="Dropdown" ma:internalName="Korrespondance">
      <xsd:simpleType>
        <xsd:restriction base="dms:Choice">
          <xsd:enumeration value="Indgående"/>
          <xsd:enumeration value="Intern"/>
          <xsd:enumeration value="Udgående"/>
          <xsd:enumeration value="Høring"/>
        </xsd:restriction>
      </xsd:simpleType>
    </xsd:element>
    <xsd:element name="Dato" ma:index="6" ma:displayName="Dato" ma:default="[today]" ma:format="DateOnly" ma:internalName="Dato">
      <xsd:simpleType>
        <xsd:restriction base="dms:DateTime"/>
      </xsd:simpleType>
    </xsd:element>
    <xsd:element name="h7d7b564e6ab40d3aa4d6f9dfb78478c" ma:index="49" nillable="true" ma:taxonomy="true" ma:internalName="h7d7b564e6ab40d3aa4d6f9dfb78478c" ma:taxonomyFieldName="Dokumenttype" ma:displayName="Dokumenttype" ma:default="" ma:fieldId="{17d7b564-e6ab-40d3-aa4d-6f9dfb78478c}" ma:sspId="32224561-ae9f-4114-8e53-c1b9b1969f2f" ma:termSetId="1f9313ec-bcdf-4c8a-8c66-ce0a808409d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360f2-a594-4152-a8d4-7f13dcfe439f" elementFormDefault="qualified">
    <xsd:import namespace="http://schemas.microsoft.com/office/2006/documentManagement/types"/>
    <xsd:import namespace="http://schemas.microsoft.com/office/infopath/2007/PartnerControls"/>
    <xsd:element name="TaxCatchAll" ma:index="50" nillable="true" ma:displayName="Taxonomy Catch All Column" ma:hidden="true" ma:list="{bb898358-a522-44b6-8b9c-c4d14646e0d5}" ma:internalName="TaxCatchAll" ma:showField="CatchAllData" ma:web="d6c360f2-a594-4152-a8d4-7f13dcfe43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A32DAD-F469-45A4-8A2B-306CD52E741C}">
  <ds:schemaRefs>
    <ds:schemaRef ds:uri="http://schemas.microsoft.com/office/2006/documentManagement/types"/>
    <ds:schemaRef ds:uri="http://purl.org/dc/elements/1.1/"/>
    <ds:schemaRef ds:uri="http://www.w3.org/XML/1998/namespace"/>
    <ds:schemaRef ds:uri="d6c360f2-a594-4152-a8d4-7f13dcfe439f"/>
    <ds:schemaRef ds:uri="http://purl.org/dc/dcmitype/"/>
    <ds:schemaRef ds:uri="http://purl.org/dc/terms/"/>
    <ds:schemaRef ds:uri="ff038efd-60d5-4198-a271-1b789e3e63e2"/>
    <ds:schemaRef ds:uri="http://schemas.microsoft.com/office/infopath/2007/PartnerControls"/>
    <ds:schemaRef ds:uri="http://schemas.openxmlformats.org/package/2006/metadata/core-properties"/>
    <ds:schemaRef ds:uri="78BD9910-F522-41D4-9B4C-AB81BED3DADA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386C205-B99E-487E-9471-1BA928A92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BD9910-F522-41D4-9B4C-AB81BED3DADA"/>
    <ds:schemaRef ds:uri="ff038efd-60d5-4198-a271-1b789e3e63e2"/>
    <ds:schemaRef ds:uri="d6c360f2-a594-4152-a8d4-7f13dcfe43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6DBEC6-1E11-4999-AA59-0414FC087A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Varde Kommune_</Template>
  <TotalTime>38</TotalTime>
  <Words>107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25</vt:i4>
      </vt:variant>
      <vt:variant>
        <vt:lpstr>Slidetitler</vt:lpstr>
      </vt:variant>
      <vt:variant>
        <vt:i4>5</vt:i4>
      </vt:variant>
    </vt:vector>
  </HeadingPairs>
  <TitlesOfParts>
    <vt:vector size="33" baseType="lpstr">
      <vt:lpstr>Arial</vt:lpstr>
      <vt:lpstr>Calibri</vt:lpstr>
      <vt:lpstr>Verdana</vt:lpstr>
      <vt:lpstr>Forside  1 </vt:lpstr>
      <vt:lpstr>Forside 2</vt:lpstr>
      <vt:lpstr>Forside 3</vt:lpstr>
      <vt:lpstr>Forside 4</vt:lpstr>
      <vt:lpstr>Underside 1</vt:lpstr>
      <vt:lpstr>Underside 2</vt:lpstr>
      <vt:lpstr>Underside 3</vt:lpstr>
      <vt:lpstr>Underside 4</vt:lpstr>
      <vt:lpstr>Underside 5</vt:lpstr>
      <vt:lpstr>Underside 6</vt:lpstr>
      <vt:lpstr>Underside 7</vt:lpstr>
      <vt:lpstr>Underside 8</vt:lpstr>
      <vt:lpstr>Underside 9</vt:lpstr>
      <vt:lpstr>Underside 10</vt:lpstr>
      <vt:lpstr>Underside 11</vt:lpstr>
      <vt:lpstr>Underside 12</vt:lpstr>
      <vt:lpstr>Underside 13</vt:lpstr>
      <vt:lpstr>Underside 14</vt:lpstr>
      <vt:lpstr>Underside 15</vt:lpstr>
      <vt:lpstr>Underside 16</vt:lpstr>
      <vt:lpstr>Underside 17</vt:lpstr>
      <vt:lpstr>Underside 18</vt:lpstr>
      <vt:lpstr>Underside 19</vt:lpstr>
      <vt:lpstr>Underside 20</vt:lpstr>
      <vt:lpstr>Intro</vt:lpstr>
      <vt:lpstr>Møde ang. Kragerisprojektet</vt:lpstr>
      <vt:lpstr>Status - Planproces</vt:lpstr>
      <vt:lpstr>Sagskomplekset</vt:lpstr>
      <vt:lpstr>Tidsplan</vt:lpstr>
      <vt:lpstr>Status Varde Kommune - Lokalplansfasen</vt:lpstr>
    </vt:vector>
  </TitlesOfParts>
  <Company>Varde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Møde ang Kragerisprojektet d. 18. dec. 2025</dc:title>
  <dc:creator>Pia Flyvbjerg Skov Rosendahl</dc:creator>
  <cp:lastModifiedBy>Lars Eg Tanghøj</cp:lastModifiedBy>
  <cp:revision>2</cp:revision>
  <dcterms:created xsi:type="dcterms:W3CDTF">2025-12-18T09:10:15Z</dcterms:created>
  <dcterms:modified xsi:type="dcterms:W3CDTF">2025-12-19T11:44:12Z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0x010100AC085CFC53BC46CEA2EADE194AD9D48200B41A5385A971404DB1F7564E251E52B7</vt:lpwstr>
  </property>
  <property fmtid="{D5CDD505-2E9C-101B-9397-08002B2CF9AE}" pid="3" name="MediaServiceImageTags">
    <vt:lpwstr/>
  </property>
  <property fmtid="{D5CDD505-2E9C-101B-9397-08002B2CF9AE}" pid="4" name="CCMOneDriveID">
    <vt:lpwstr/>
  </property>
  <property fmtid="{D5CDD505-2E9C-101B-9397-08002B2CF9AE}" pid="5" name="CCMMustBeOnPostList">
    <vt:bool>true</vt:bool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TemplateUrl">
    <vt:lpwstr/>
  </property>
  <property fmtid="{D5CDD505-2E9C-101B-9397-08002B2CF9AE}" pid="9" name="CCMIsSharedOnOneDrive">
    <vt:bool>false</vt:bool>
  </property>
  <property fmtid="{D5CDD505-2E9C-101B-9397-08002B2CF9AE}" pid="10" name="CCMIsChildDocumentSet">
    <vt:bool>false</vt:bool>
  </property>
  <property fmtid="{D5CDD505-2E9C-101B-9397-08002B2CF9AE}" pid="11" name="CCMPostListPublishStatus">
    <vt:lpwstr>Afventer godkendelse</vt:lpwstr>
  </property>
  <property fmtid="{D5CDD505-2E9C-101B-9397-08002B2CF9AE}" pid="12" name="CCMEventContext_DocumentTimelineUpdatingEvent">
    <vt:lpwstr>a574f9fc-142c-4bc4-9473-132abd087617</vt:lpwstr>
  </property>
  <property fmtid="{D5CDD505-2E9C-101B-9397-08002B2CF9AE}" pid="13" name="Dokumenttype">
    <vt:lpwstr/>
  </property>
  <property fmtid="{D5CDD505-2E9C-101B-9397-08002B2CF9AE}" pid="14" name="CCMCommunication">
    <vt:lpwstr/>
  </property>
  <property fmtid="{D5CDD505-2E9C-101B-9397-08002B2CF9AE}" pid="15" name="CCMSystem">
    <vt:lpwstr> </vt:lpwstr>
  </property>
</Properties>
</file>